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2"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FE12D-1C09-43BF-9FF5-5F186528DDC2}" v="321" dt="2023-05-20T04:54:02.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82" d="100"/>
          <a:sy n="82"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kh Imraan" userId="67c630c18af8087c" providerId="LiveId" clId="{4D1FE12D-1C09-43BF-9FF5-5F186528DDC2}"/>
    <pc:docChg chg="undo custSel addSld modSld sldOrd modMainMaster">
      <pc:chgData name="Sheikh Imraan" userId="67c630c18af8087c" providerId="LiveId" clId="{4D1FE12D-1C09-43BF-9FF5-5F186528DDC2}" dt="2023-05-20T04:54:02.826" v="1422"/>
      <pc:docMkLst>
        <pc:docMk/>
      </pc:docMkLst>
      <pc:sldChg chg="modSp mod modTransition">
        <pc:chgData name="Sheikh Imraan" userId="67c630c18af8087c" providerId="LiveId" clId="{4D1FE12D-1C09-43BF-9FF5-5F186528DDC2}" dt="2023-05-20T04:54:02.826" v="1422"/>
        <pc:sldMkLst>
          <pc:docMk/>
          <pc:sldMk cId="2534421506" sldId="256"/>
        </pc:sldMkLst>
        <pc:spChg chg="mod">
          <ac:chgData name="Sheikh Imraan" userId="67c630c18af8087c" providerId="LiveId" clId="{4D1FE12D-1C09-43BF-9FF5-5F186528DDC2}" dt="2023-05-20T04:34:51.391" v="1144" actId="2711"/>
          <ac:spMkLst>
            <pc:docMk/>
            <pc:sldMk cId="2534421506" sldId="256"/>
            <ac:spMk id="2" creationId="{DF0B0F0D-9C87-5A76-5C10-99674AED875B}"/>
          </ac:spMkLst>
        </pc:spChg>
        <pc:spChg chg="mod">
          <ac:chgData name="Sheikh Imraan" userId="67c630c18af8087c" providerId="LiveId" clId="{4D1FE12D-1C09-43BF-9FF5-5F186528DDC2}" dt="2023-05-20T04:34:56.191" v="1145" actId="2711"/>
          <ac:spMkLst>
            <pc:docMk/>
            <pc:sldMk cId="2534421506" sldId="256"/>
            <ac:spMk id="3" creationId="{394C615D-AE38-DCCD-0FCE-2FFE8D3A2A9A}"/>
          </ac:spMkLst>
        </pc:spChg>
      </pc:sldChg>
      <pc:sldChg chg="addSp modSp mod modTransition modAnim">
        <pc:chgData name="Sheikh Imraan" userId="67c630c18af8087c" providerId="LiveId" clId="{4D1FE12D-1C09-43BF-9FF5-5F186528DDC2}" dt="2023-05-20T04:53:58.530" v="1418"/>
        <pc:sldMkLst>
          <pc:docMk/>
          <pc:sldMk cId="3184461674" sldId="257"/>
        </pc:sldMkLst>
        <pc:spChg chg="mod">
          <ac:chgData name="Sheikh Imraan" userId="67c630c18af8087c" providerId="LiveId" clId="{4D1FE12D-1C09-43BF-9FF5-5F186528DDC2}" dt="2023-05-20T04:34:41.822" v="1143" actId="2711"/>
          <ac:spMkLst>
            <pc:docMk/>
            <pc:sldMk cId="3184461674" sldId="257"/>
            <ac:spMk id="4" creationId="{00000000-0000-0000-0000-000000000000}"/>
          </ac:spMkLst>
        </pc:spChg>
        <pc:picChg chg="add mod">
          <ac:chgData name="Sheikh Imraan" userId="67c630c18af8087c" providerId="LiveId" clId="{4D1FE12D-1C09-43BF-9FF5-5F186528DDC2}" dt="2023-05-20T04:52:44.767" v="1409" actId="1076"/>
          <ac:picMkLst>
            <pc:docMk/>
            <pc:sldMk cId="3184461674" sldId="257"/>
            <ac:picMk id="2" creationId="{FDA00832-6921-09B7-3573-D1BC009485B2}"/>
          </ac:picMkLst>
        </pc:picChg>
      </pc:sldChg>
      <pc:sldChg chg="modSp modTransition">
        <pc:chgData name="Sheikh Imraan" userId="67c630c18af8087c" providerId="LiveId" clId="{4D1FE12D-1C09-43BF-9FF5-5F186528DDC2}" dt="2023-05-20T04:49:21.572" v="1302"/>
        <pc:sldMkLst>
          <pc:docMk/>
          <pc:sldMk cId="190790256" sldId="258"/>
        </pc:sldMkLst>
        <pc:picChg chg="mod">
          <ac:chgData name="Sheikh Imraan" userId="67c630c18af8087c" providerId="LiveId" clId="{4D1FE12D-1C09-43BF-9FF5-5F186528DDC2}" dt="2023-05-20T04:35:02.192" v="1152" actId="1038"/>
          <ac:picMkLst>
            <pc:docMk/>
            <pc:sldMk cId="190790256" sldId="258"/>
            <ac:picMk id="6" creationId="{1CF7404C-7C4B-A2A5-EBB4-1D0A51459299}"/>
          </ac:picMkLst>
        </pc:picChg>
        <pc:picChg chg="mod">
          <ac:chgData name="Sheikh Imraan" userId="67c630c18af8087c" providerId="LiveId" clId="{4D1FE12D-1C09-43BF-9FF5-5F186528DDC2}" dt="2023-05-20T04:15:21.581" v="7" actId="14100"/>
          <ac:picMkLst>
            <pc:docMk/>
            <pc:sldMk cId="190790256" sldId="258"/>
            <ac:picMk id="7" creationId="{7DB6091D-9B5A-F98D-D3A6-A73887CF656F}"/>
          </ac:picMkLst>
        </pc:picChg>
      </pc:sldChg>
      <pc:sldChg chg="addSp delSp modSp mod modTransition delAnim modAnim">
        <pc:chgData name="Sheikh Imraan" userId="67c630c18af8087c" providerId="LiveId" clId="{4D1FE12D-1C09-43BF-9FF5-5F186528DDC2}" dt="2023-05-20T04:52:26.992" v="1405" actId="21"/>
        <pc:sldMkLst>
          <pc:docMk/>
          <pc:sldMk cId="2622781540" sldId="259"/>
        </pc:sldMkLst>
        <pc:spChg chg="mod">
          <ac:chgData name="Sheikh Imraan" userId="67c630c18af8087c" providerId="LiveId" clId="{4D1FE12D-1C09-43BF-9FF5-5F186528DDC2}" dt="2023-05-20T04:35:16.786" v="1154" actId="14100"/>
          <ac:spMkLst>
            <pc:docMk/>
            <pc:sldMk cId="2622781540" sldId="259"/>
            <ac:spMk id="2" creationId="{00000000-0000-0000-0000-000000000000}"/>
          </ac:spMkLst>
        </pc:spChg>
        <pc:spChg chg="mod">
          <ac:chgData name="Sheikh Imraan" userId="67c630c18af8087c" providerId="LiveId" clId="{4D1FE12D-1C09-43BF-9FF5-5F186528DDC2}" dt="2023-05-20T04:41:06.012" v="1265" actId="207"/>
          <ac:spMkLst>
            <pc:docMk/>
            <pc:sldMk cId="2622781540" sldId="259"/>
            <ac:spMk id="5" creationId="{06574A01-195B-709D-50F1-8D5365386E5B}"/>
          </ac:spMkLst>
        </pc:spChg>
        <pc:picChg chg="add del mod">
          <ac:chgData name="Sheikh Imraan" userId="67c630c18af8087c" providerId="LiveId" clId="{4D1FE12D-1C09-43BF-9FF5-5F186528DDC2}" dt="2023-05-20T04:52:26.992" v="1405" actId="21"/>
          <ac:picMkLst>
            <pc:docMk/>
            <pc:sldMk cId="2622781540" sldId="259"/>
            <ac:picMk id="6" creationId="{4075A7F4-0117-9AF3-2C40-6039A3EEB949}"/>
          </ac:picMkLst>
        </pc:picChg>
      </pc:sldChg>
      <pc:sldChg chg="addSp delSp modSp mod ord modTransition">
        <pc:chgData name="Sheikh Imraan" userId="67c630c18af8087c" providerId="LiveId" clId="{4D1FE12D-1C09-43BF-9FF5-5F186528DDC2}" dt="2023-05-20T04:49:29.964" v="1312"/>
        <pc:sldMkLst>
          <pc:docMk/>
          <pc:sldMk cId="3208992736" sldId="260"/>
        </pc:sldMkLst>
        <pc:spChg chg="mod">
          <ac:chgData name="Sheikh Imraan" userId="67c630c18af8087c" providerId="LiveId" clId="{4D1FE12D-1C09-43BF-9FF5-5F186528DDC2}" dt="2023-05-20T04:36:28.255" v="1174" actId="2711"/>
          <ac:spMkLst>
            <pc:docMk/>
            <pc:sldMk cId="3208992736" sldId="260"/>
            <ac:spMk id="2" creationId="{00000000-0000-0000-0000-000000000000}"/>
          </ac:spMkLst>
        </pc:spChg>
        <pc:picChg chg="add mod">
          <ac:chgData name="Sheikh Imraan" userId="67c630c18af8087c" providerId="LiveId" clId="{4D1FE12D-1C09-43BF-9FF5-5F186528DDC2}" dt="2023-05-20T04:27:27.272" v="603" actId="1036"/>
          <ac:picMkLst>
            <pc:docMk/>
            <pc:sldMk cId="3208992736" sldId="260"/>
            <ac:picMk id="4" creationId="{1DA61E83-186B-FA6B-18DC-4C857DFA0701}"/>
          </ac:picMkLst>
        </pc:picChg>
        <pc:picChg chg="mod">
          <ac:chgData name="Sheikh Imraan" userId="67c630c18af8087c" providerId="LiveId" clId="{4D1FE12D-1C09-43BF-9FF5-5F186528DDC2}" dt="2023-05-20T04:26:39.648" v="569" actId="1036"/>
          <ac:picMkLst>
            <pc:docMk/>
            <pc:sldMk cId="3208992736" sldId="260"/>
            <ac:picMk id="1026" creationId="{00000000-0000-0000-0000-000000000000}"/>
          </ac:picMkLst>
        </pc:picChg>
        <pc:picChg chg="del">
          <ac:chgData name="Sheikh Imraan" userId="67c630c18af8087c" providerId="LiveId" clId="{4D1FE12D-1C09-43BF-9FF5-5F186528DDC2}" dt="2023-05-20T04:15:37.669" v="8" actId="478"/>
          <ac:picMkLst>
            <pc:docMk/>
            <pc:sldMk cId="3208992736" sldId="260"/>
            <ac:picMk id="2050" creationId="{00000000-0000-0000-0000-000000000000}"/>
          </ac:picMkLst>
        </pc:picChg>
      </pc:sldChg>
      <pc:sldChg chg="addSp delSp modSp mod modTransition">
        <pc:chgData name="Sheikh Imraan" userId="67c630c18af8087c" providerId="LiveId" clId="{4D1FE12D-1C09-43BF-9FF5-5F186528DDC2}" dt="2023-05-20T04:49:37.364" v="1322"/>
        <pc:sldMkLst>
          <pc:docMk/>
          <pc:sldMk cId="2825998256" sldId="261"/>
        </pc:sldMkLst>
        <pc:spChg chg="add del">
          <ac:chgData name="Sheikh Imraan" userId="67c630c18af8087c" providerId="LiveId" clId="{4D1FE12D-1C09-43BF-9FF5-5F186528DDC2}" dt="2023-05-20T04:20:49.544" v="209" actId="11529"/>
          <ac:spMkLst>
            <pc:docMk/>
            <pc:sldMk cId="2825998256" sldId="261"/>
            <ac:spMk id="2" creationId="{4E5297BB-CF30-87E4-6191-D8B7ACE426AF}"/>
          </ac:spMkLst>
        </pc:spChg>
        <pc:spChg chg="mod">
          <ac:chgData name="Sheikh Imraan" userId="67c630c18af8087c" providerId="LiveId" clId="{4D1FE12D-1C09-43BF-9FF5-5F186528DDC2}" dt="2023-05-20T04:37:15.282" v="1184" actId="2711"/>
          <ac:spMkLst>
            <pc:docMk/>
            <pc:sldMk cId="2825998256" sldId="261"/>
            <ac:spMk id="3" creationId="{00000000-0000-0000-0000-000000000000}"/>
          </ac:spMkLst>
        </pc:spChg>
        <pc:spChg chg="del">
          <ac:chgData name="Sheikh Imraan" userId="67c630c18af8087c" providerId="LiveId" clId="{4D1FE12D-1C09-43BF-9FF5-5F186528DDC2}" dt="2023-05-20T04:20:21.154" v="205" actId="478"/>
          <ac:spMkLst>
            <pc:docMk/>
            <pc:sldMk cId="2825998256" sldId="261"/>
            <ac:spMk id="4" creationId="{00000000-0000-0000-0000-000000000000}"/>
          </ac:spMkLst>
        </pc:spChg>
        <pc:spChg chg="del">
          <ac:chgData name="Sheikh Imraan" userId="67c630c18af8087c" providerId="LiveId" clId="{4D1FE12D-1C09-43BF-9FF5-5F186528DDC2}" dt="2023-05-20T04:20:09.879" v="204" actId="478"/>
          <ac:spMkLst>
            <pc:docMk/>
            <pc:sldMk cId="2825998256" sldId="261"/>
            <ac:spMk id="5" creationId="{00000000-0000-0000-0000-000000000000}"/>
          </ac:spMkLst>
        </pc:spChg>
        <pc:spChg chg="del">
          <ac:chgData name="Sheikh Imraan" userId="67c630c18af8087c" providerId="LiveId" clId="{4D1FE12D-1C09-43BF-9FF5-5F186528DDC2}" dt="2023-05-20T04:20:23.252" v="206" actId="478"/>
          <ac:spMkLst>
            <pc:docMk/>
            <pc:sldMk cId="2825998256" sldId="261"/>
            <ac:spMk id="6" creationId="{00000000-0000-0000-0000-000000000000}"/>
          </ac:spMkLst>
        </pc:spChg>
        <pc:spChg chg="del">
          <ac:chgData name="Sheikh Imraan" userId="67c630c18af8087c" providerId="LiveId" clId="{4D1FE12D-1C09-43BF-9FF5-5F186528DDC2}" dt="2023-05-20T04:20:24.748" v="207" actId="478"/>
          <ac:spMkLst>
            <pc:docMk/>
            <pc:sldMk cId="2825998256" sldId="261"/>
            <ac:spMk id="7" creationId="{00000000-0000-0000-0000-000000000000}"/>
          </ac:spMkLst>
        </pc:spChg>
        <pc:spChg chg="add mod">
          <ac:chgData name="Sheikh Imraan" userId="67c630c18af8087c" providerId="LiveId" clId="{4D1FE12D-1C09-43BF-9FF5-5F186528DDC2}" dt="2023-05-20T04:36:52.518" v="1178" actId="255"/>
          <ac:spMkLst>
            <pc:docMk/>
            <pc:sldMk cId="2825998256" sldId="261"/>
            <ac:spMk id="8" creationId="{6D8FA3DF-FCFD-F6AD-24A4-DE4F5C438B97}"/>
          </ac:spMkLst>
        </pc:spChg>
        <pc:spChg chg="add del">
          <ac:chgData name="Sheikh Imraan" userId="67c630c18af8087c" providerId="LiveId" clId="{4D1FE12D-1C09-43BF-9FF5-5F186528DDC2}" dt="2023-05-20T04:21:08.329" v="214" actId="11529"/>
          <ac:spMkLst>
            <pc:docMk/>
            <pc:sldMk cId="2825998256" sldId="261"/>
            <ac:spMk id="9" creationId="{F5CAD4B3-D7B2-5CC2-7833-7377965A0E22}"/>
          </ac:spMkLst>
        </pc:spChg>
        <pc:spChg chg="add mod">
          <ac:chgData name="Sheikh Imraan" userId="67c630c18af8087c" providerId="LiveId" clId="{4D1FE12D-1C09-43BF-9FF5-5F186528DDC2}" dt="2023-05-20T04:37:00.016" v="1180" actId="2711"/>
          <ac:spMkLst>
            <pc:docMk/>
            <pc:sldMk cId="2825998256" sldId="261"/>
            <ac:spMk id="10" creationId="{48F6AED4-9EC6-2600-3E16-9DF9AF04CE64}"/>
          </ac:spMkLst>
        </pc:spChg>
        <pc:spChg chg="add mod">
          <ac:chgData name="Sheikh Imraan" userId="67c630c18af8087c" providerId="LiveId" clId="{4D1FE12D-1C09-43BF-9FF5-5F186528DDC2}" dt="2023-05-20T04:43:18.323" v="1275" actId="1038"/>
          <ac:spMkLst>
            <pc:docMk/>
            <pc:sldMk cId="2825998256" sldId="261"/>
            <ac:spMk id="11" creationId="{6EC91024-C24A-EB6A-A611-83650493DBBB}"/>
          </ac:spMkLst>
        </pc:spChg>
        <pc:spChg chg="add del mod">
          <ac:chgData name="Sheikh Imraan" userId="67c630c18af8087c" providerId="LiveId" clId="{4D1FE12D-1C09-43BF-9FF5-5F186528DDC2}" dt="2023-05-20T04:24:03.811" v="340"/>
          <ac:spMkLst>
            <pc:docMk/>
            <pc:sldMk cId="2825998256" sldId="261"/>
            <ac:spMk id="12" creationId="{D9D4E575-AAD1-D51C-91B2-C9D36DE7122B}"/>
          </ac:spMkLst>
        </pc:spChg>
        <pc:picChg chg="del">
          <ac:chgData name="Sheikh Imraan" userId="67c630c18af8087c" providerId="LiveId" clId="{4D1FE12D-1C09-43BF-9FF5-5F186528DDC2}" dt="2023-05-20T04:20:06.587" v="203" actId="478"/>
          <ac:picMkLst>
            <pc:docMk/>
            <pc:sldMk cId="2825998256" sldId="261"/>
            <ac:picMk id="6146" creationId="{00000000-0000-0000-0000-000000000000}"/>
          </ac:picMkLst>
        </pc:picChg>
        <pc:picChg chg="del">
          <ac:chgData name="Sheikh Imraan" userId="67c630c18af8087c" providerId="LiveId" clId="{4D1FE12D-1C09-43BF-9FF5-5F186528DDC2}" dt="2023-05-20T04:20:04.256" v="200" actId="478"/>
          <ac:picMkLst>
            <pc:docMk/>
            <pc:sldMk cId="2825998256" sldId="261"/>
            <ac:picMk id="6148" creationId="{00000000-0000-0000-0000-000000000000}"/>
          </ac:picMkLst>
        </pc:picChg>
        <pc:picChg chg="del">
          <ac:chgData name="Sheikh Imraan" userId="67c630c18af8087c" providerId="LiveId" clId="{4D1FE12D-1C09-43BF-9FF5-5F186528DDC2}" dt="2023-05-20T04:20:04.822" v="201" actId="478"/>
          <ac:picMkLst>
            <pc:docMk/>
            <pc:sldMk cId="2825998256" sldId="261"/>
            <ac:picMk id="6150" creationId="{00000000-0000-0000-0000-000000000000}"/>
          </ac:picMkLst>
        </pc:picChg>
        <pc:picChg chg="del">
          <ac:chgData name="Sheikh Imraan" userId="67c630c18af8087c" providerId="LiveId" clId="{4D1FE12D-1C09-43BF-9FF5-5F186528DDC2}" dt="2023-05-20T04:20:05.374" v="202" actId="478"/>
          <ac:picMkLst>
            <pc:docMk/>
            <pc:sldMk cId="2825998256" sldId="261"/>
            <ac:picMk id="6152" creationId="{00000000-0000-0000-0000-000000000000}"/>
          </ac:picMkLst>
        </pc:picChg>
      </pc:sldChg>
      <pc:sldChg chg="modSp mod ord modTransition">
        <pc:chgData name="Sheikh Imraan" userId="67c630c18af8087c" providerId="LiveId" clId="{4D1FE12D-1C09-43BF-9FF5-5F186528DDC2}" dt="2023-05-20T04:49:33.537" v="1317"/>
        <pc:sldMkLst>
          <pc:docMk/>
          <pc:sldMk cId="3895249184" sldId="262"/>
        </pc:sldMkLst>
        <pc:spChg chg="mod">
          <ac:chgData name="Sheikh Imraan" userId="67c630c18af8087c" providerId="LiveId" clId="{4D1FE12D-1C09-43BF-9FF5-5F186528DDC2}" dt="2023-05-20T04:36:36.688" v="1176" actId="1076"/>
          <ac:spMkLst>
            <pc:docMk/>
            <pc:sldMk cId="3895249184" sldId="262"/>
            <ac:spMk id="2" creationId="{00000000-0000-0000-0000-000000000000}"/>
          </ac:spMkLst>
        </pc:spChg>
        <pc:picChg chg="mod">
          <ac:chgData name="Sheikh Imraan" userId="67c630c18af8087c" providerId="LiveId" clId="{4D1FE12D-1C09-43BF-9FF5-5F186528DDC2}" dt="2023-05-20T04:17:59.141" v="145" actId="14100"/>
          <ac:picMkLst>
            <pc:docMk/>
            <pc:sldMk cId="3895249184" sldId="262"/>
            <ac:picMk id="5122" creationId="{00000000-0000-0000-0000-000000000000}"/>
          </ac:picMkLst>
        </pc:picChg>
      </pc:sldChg>
      <pc:sldChg chg="addSp delSp modSp mod modTransition">
        <pc:chgData name="Sheikh Imraan" userId="67c630c18af8087c" providerId="LiveId" clId="{4D1FE12D-1C09-43BF-9FF5-5F186528DDC2}" dt="2023-05-20T04:49:43.875" v="1327"/>
        <pc:sldMkLst>
          <pc:docMk/>
          <pc:sldMk cId="3749853378" sldId="263"/>
        </pc:sldMkLst>
        <pc:spChg chg="del">
          <ac:chgData name="Sheikh Imraan" userId="67c630c18af8087c" providerId="LiveId" clId="{4D1FE12D-1C09-43BF-9FF5-5F186528DDC2}" dt="2023-05-20T04:25:01.413" v="347" actId="478"/>
          <ac:spMkLst>
            <pc:docMk/>
            <pc:sldMk cId="3749853378" sldId="263"/>
            <ac:spMk id="3" creationId="{00000000-0000-0000-0000-000000000000}"/>
          </ac:spMkLst>
        </pc:spChg>
        <pc:spChg chg="mod">
          <ac:chgData name="Sheikh Imraan" userId="67c630c18af8087c" providerId="LiveId" clId="{4D1FE12D-1C09-43BF-9FF5-5F186528DDC2}" dt="2023-05-20T04:41:45.685" v="1266" actId="207"/>
          <ac:spMkLst>
            <pc:docMk/>
            <pc:sldMk cId="3749853378" sldId="263"/>
            <ac:spMk id="4" creationId="{00000000-0000-0000-0000-000000000000}"/>
          </ac:spMkLst>
        </pc:spChg>
        <pc:spChg chg="mod">
          <ac:chgData name="Sheikh Imraan" userId="67c630c18af8087c" providerId="LiveId" clId="{4D1FE12D-1C09-43BF-9FF5-5F186528DDC2}" dt="2023-05-20T04:37:54.310" v="1188" actId="2711"/>
          <ac:spMkLst>
            <pc:docMk/>
            <pc:sldMk cId="3749853378" sldId="263"/>
            <ac:spMk id="5" creationId="{00000000-0000-0000-0000-000000000000}"/>
          </ac:spMkLst>
        </pc:spChg>
        <pc:picChg chg="mod">
          <ac:chgData name="Sheikh Imraan" userId="67c630c18af8087c" providerId="LiveId" clId="{4D1FE12D-1C09-43BF-9FF5-5F186528DDC2}" dt="2023-05-20T04:26:34.177" v="555" actId="1036"/>
          <ac:picMkLst>
            <pc:docMk/>
            <pc:sldMk cId="3749853378" sldId="263"/>
            <ac:picMk id="1026" creationId="{00000000-0000-0000-0000-000000000000}"/>
          </ac:picMkLst>
        </pc:picChg>
        <pc:picChg chg="add mod">
          <ac:chgData name="Sheikh Imraan" userId="67c630c18af8087c" providerId="LiveId" clId="{4D1FE12D-1C09-43BF-9FF5-5F186528DDC2}" dt="2023-05-20T04:26:26.099" v="533" actId="1035"/>
          <ac:picMkLst>
            <pc:docMk/>
            <pc:sldMk cId="3749853378" sldId="263"/>
            <ac:picMk id="2050" creationId="{0B835D90-A73E-4E2E-16C5-C61CFB274659}"/>
          </ac:picMkLst>
        </pc:picChg>
        <pc:picChg chg="del">
          <ac:chgData name="Sheikh Imraan" userId="67c630c18af8087c" providerId="LiveId" clId="{4D1FE12D-1C09-43BF-9FF5-5F186528DDC2}" dt="2023-05-20T04:24:57.874" v="345" actId="478"/>
          <ac:picMkLst>
            <pc:docMk/>
            <pc:sldMk cId="3749853378" sldId="263"/>
            <ac:picMk id="7170" creationId="{00000000-0000-0000-0000-000000000000}"/>
          </ac:picMkLst>
        </pc:picChg>
        <pc:picChg chg="del">
          <ac:chgData name="Sheikh Imraan" userId="67c630c18af8087c" providerId="LiveId" clId="{4D1FE12D-1C09-43BF-9FF5-5F186528DDC2}" dt="2023-05-20T04:24:59.411" v="346" actId="478"/>
          <ac:picMkLst>
            <pc:docMk/>
            <pc:sldMk cId="3749853378" sldId="263"/>
            <ac:picMk id="7172" creationId="{00000000-0000-0000-0000-000000000000}"/>
          </ac:picMkLst>
        </pc:picChg>
      </pc:sldChg>
      <pc:sldChg chg="addSp delSp modSp mod modTransition">
        <pc:chgData name="Sheikh Imraan" userId="67c630c18af8087c" providerId="LiveId" clId="{4D1FE12D-1C09-43BF-9FF5-5F186528DDC2}" dt="2023-05-20T04:49:47.753" v="1332"/>
        <pc:sldMkLst>
          <pc:docMk/>
          <pc:sldMk cId="3243487950" sldId="264"/>
        </pc:sldMkLst>
        <pc:spChg chg="del">
          <ac:chgData name="Sheikh Imraan" userId="67c630c18af8087c" providerId="LiveId" clId="{4D1FE12D-1C09-43BF-9FF5-5F186528DDC2}" dt="2023-05-20T04:27:51.099" v="608" actId="478"/>
          <ac:spMkLst>
            <pc:docMk/>
            <pc:sldMk cId="3243487950" sldId="264"/>
            <ac:spMk id="2" creationId="{00000000-0000-0000-0000-000000000000}"/>
          </ac:spMkLst>
        </pc:spChg>
        <pc:spChg chg="mod">
          <ac:chgData name="Sheikh Imraan" userId="67c630c18af8087c" providerId="LiveId" clId="{4D1FE12D-1C09-43BF-9FF5-5F186528DDC2}" dt="2023-05-20T04:42:26.004" v="1268" actId="207"/>
          <ac:spMkLst>
            <pc:docMk/>
            <pc:sldMk cId="3243487950" sldId="264"/>
            <ac:spMk id="8" creationId="{00000000-0000-0000-0000-000000000000}"/>
          </ac:spMkLst>
        </pc:spChg>
        <pc:spChg chg="mod">
          <ac:chgData name="Sheikh Imraan" userId="67c630c18af8087c" providerId="LiveId" clId="{4D1FE12D-1C09-43BF-9FF5-5F186528DDC2}" dt="2023-05-20T04:38:02.799" v="1190" actId="255"/>
          <ac:spMkLst>
            <pc:docMk/>
            <pc:sldMk cId="3243487950" sldId="264"/>
            <ac:spMk id="9" creationId="{00000000-0000-0000-0000-000000000000}"/>
          </ac:spMkLst>
        </pc:spChg>
        <pc:picChg chg="mod">
          <ac:chgData name="Sheikh Imraan" userId="67c630c18af8087c" providerId="LiveId" clId="{4D1FE12D-1C09-43BF-9FF5-5F186528DDC2}" dt="2023-05-20T04:29:11.090" v="828" actId="1036"/>
          <ac:picMkLst>
            <pc:docMk/>
            <pc:sldMk cId="3243487950" sldId="264"/>
            <ac:picMk id="1026" creationId="{00000000-0000-0000-0000-000000000000}"/>
          </ac:picMkLst>
        </pc:picChg>
        <pc:picChg chg="add mod">
          <ac:chgData name="Sheikh Imraan" userId="67c630c18af8087c" providerId="LiveId" clId="{4D1FE12D-1C09-43BF-9FF5-5F186528DDC2}" dt="2023-05-20T04:31:07.603" v="844" actId="1076"/>
          <ac:picMkLst>
            <pc:docMk/>
            <pc:sldMk cId="3243487950" sldId="264"/>
            <ac:picMk id="4098" creationId="{E1C7695F-DEB9-993B-914A-CE5E73B586E4}"/>
          </ac:picMkLst>
        </pc:picChg>
        <pc:picChg chg="del">
          <ac:chgData name="Sheikh Imraan" userId="67c630c18af8087c" providerId="LiveId" clId="{4D1FE12D-1C09-43BF-9FF5-5F186528DDC2}" dt="2023-05-20T04:27:45.915" v="606" actId="478"/>
          <ac:picMkLst>
            <pc:docMk/>
            <pc:sldMk cId="3243487950" sldId="264"/>
            <ac:picMk id="9222" creationId="{00000000-0000-0000-0000-000000000000}"/>
          </ac:picMkLst>
        </pc:picChg>
        <pc:picChg chg="del">
          <ac:chgData name="Sheikh Imraan" userId="67c630c18af8087c" providerId="LiveId" clId="{4D1FE12D-1C09-43BF-9FF5-5F186528DDC2}" dt="2023-05-20T04:27:47.759" v="607" actId="478"/>
          <ac:picMkLst>
            <pc:docMk/>
            <pc:sldMk cId="3243487950" sldId="264"/>
            <ac:picMk id="9224" creationId="{00000000-0000-0000-0000-000000000000}"/>
          </ac:picMkLst>
        </pc:picChg>
      </pc:sldChg>
      <pc:sldChg chg="addSp delSp modSp new mod modTransition">
        <pc:chgData name="Sheikh Imraan" userId="67c630c18af8087c" providerId="LiveId" clId="{4D1FE12D-1C09-43BF-9FF5-5F186528DDC2}" dt="2023-05-20T04:49:51.299" v="1337"/>
        <pc:sldMkLst>
          <pc:docMk/>
          <pc:sldMk cId="4018566366" sldId="265"/>
        </pc:sldMkLst>
        <pc:spChg chg="del">
          <ac:chgData name="Sheikh Imraan" userId="67c630c18af8087c" providerId="LiveId" clId="{4D1FE12D-1C09-43BF-9FF5-5F186528DDC2}" dt="2023-05-20T04:29:43.808" v="831" actId="478"/>
          <ac:spMkLst>
            <pc:docMk/>
            <pc:sldMk cId="4018566366" sldId="265"/>
            <ac:spMk id="2" creationId="{15F16569-D41D-6932-8F4C-E157E0F132A8}"/>
          </ac:spMkLst>
        </pc:spChg>
        <pc:spChg chg="del">
          <ac:chgData name="Sheikh Imraan" userId="67c630c18af8087c" providerId="LiveId" clId="{4D1FE12D-1C09-43BF-9FF5-5F186528DDC2}" dt="2023-05-20T04:29:45.939" v="832" actId="478"/>
          <ac:spMkLst>
            <pc:docMk/>
            <pc:sldMk cId="4018566366" sldId="265"/>
            <ac:spMk id="3" creationId="{1C1D9B66-C009-F482-4169-09F61CD7DC1F}"/>
          </ac:spMkLst>
        </pc:spChg>
        <pc:spChg chg="add mod">
          <ac:chgData name="Sheikh Imraan" userId="67c630c18af8087c" providerId="LiveId" clId="{4D1FE12D-1C09-43BF-9FF5-5F186528DDC2}" dt="2023-05-20T04:29:40.042" v="830"/>
          <ac:spMkLst>
            <pc:docMk/>
            <pc:sldMk cId="4018566366" sldId="265"/>
            <ac:spMk id="5" creationId="{B1445579-15C2-A3A1-9379-755D8E6DCA3C}"/>
          </ac:spMkLst>
        </pc:spChg>
        <pc:spChg chg="add mod">
          <ac:chgData name="Sheikh Imraan" userId="67c630c18af8087c" providerId="LiveId" clId="{4D1FE12D-1C09-43BF-9FF5-5F186528DDC2}" dt="2023-05-20T04:29:40.042" v="830"/>
          <ac:spMkLst>
            <pc:docMk/>
            <pc:sldMk cId="4018566366" sldId="265"/>
            <ac:spMk id="6" creationId="{84B74D2A-D464-5A21-02B4-424BDFC2FDFF}"/>
          </ac:spMkLst>
        </pc:spChg>
        <pc:spChg chg="add mod">
          <ac:chgData name="Sheikh Imraan" userId="67c630c18af8087c" providerId="LiveId" clId="{4D1FE12D-1C09-43BF-9FF5-5F186528DDC2}" dt="2023-05-20T04:42:52.066" v="1269" actId="207"/>
          <ac:spMkLst>
            <pc:docMk/>
            <pc:sldMk cId="4018566366" sldId="265"/>
            <ac:spMk id="7" creationId="{3B778711-8B38-179D-D89B-54B5C2F2ECD6}"/>
          </ac:spMkLst>
        </pc:spChg>
        <pc:spChg chg="add mod">
          <ac:chgData name="Sheikh Imraan" userId="67c630c18af8087c" providerId="LiveId" clId="{4D1FE12D-1C09-43BF-9FF5-5F186528DDC2}" dt="2023-05-20T04:38:41.298" v="1194" actId="2711"/>
          <ac:spMkLst>
            <pc:docMk/>
            <pc:sldMk cId="4018566366" sldId="265"/>
            <ac:spMk id="8" creationId="{F91C980E-7CA7-7B3C-7A6F-79D274FF1741}"/>
          </ac:spMkLst>
        </pc:spChg>
        <pc:picChg chg="add mod">
          <ac:chgData name="Sheikh Imraan" userId="67c630c18af8087c" providerId="LiveId" clId="{4D1FE12D-1C09-43BF-9FF5-5F186528DDC2}" dt="2023-05-20T04:29:40.042" v="830"/>
          <ac:picMkLst>
            <pc:docMk/>
            <pc:sldMk cId="4018566366" sldId="265"/>
            <ac:picMk id="4" creationId="{E6A6643B-49D7-0D85-1A0E-4CD3F1E59CFB}"/>
          </ac:picMkLst>
        </pc:picChg>
        <pc:picChg chg="add mod">
          <ac:chgData name="Sheikh Imraan" userId="67c630c18af8087c" providerId="LiveId" clId="{4D1FE12D-1C09-43BF-9FF5-5F186528DDC2}" dt="2023-05-20T04:31:17.595" v="845" actId="1076"/>
          <ac:picMkLst>
            <pc:docMk/>
            <pc:sldMk cId="4018566366" sldId="265"/>
            <ac:picMk id="3074" creationId="{25164F39-97CB-018A-EE4C-C79B4CD4727C}"/>
          </ac:picMkLst>
        </pc:picChg>
      </pc:sldChg>
      <pc:sldChg chg="addSp delSp modSp new mod modTransition">
        <pc:chgData name="Sheikh Imraan" userId="67c630c18af8087c" providerId="LiveId" clId="{4D1FE12D-1C09-43BF-9FF5-5F186528DDC2}" dt="2023-05-20T04:49:55.056" v="1342"/>
        <pc:sldMkLst>
          <pc:docMk/>
          <pc:sldMk cId="191579834" sldId="266"/>
        </pc:sldMkLst>
        <pc:spChg chg="del">
          <ac:chgData name="Sheikh Imraan" userId="67c630c18af8087c" providerId="LiveId" clId="{4D1FE12D-1C09-43BF-9FF5-5F186528DDC2}" dt="2023-05-20T04:31:30.402" v="847" actId="478"/>
          <ac:spMkLst>
            <pc:docMk/>
            <pc:sldMk cId="191579834" sldId="266"/>
            <ac:spMk id="2" creationId="{4FA93C4D-29B0-30F5-A579-6942E0D91066}"/>
          </ac:spMkLst>
        </pc:spChg>
        <pc:spChg chg="del">
          <ac:chgData name="Sheikh Imraan" userId="67c630c18af8087c" providerId="LiveId" clId="{4D1FE12D-1C09-43BF-9FF5-5F186528DDC2}" dt="2023-05-20T04:31:32.134" v="848" actId="478"/>
          <ac:spMkLst>
            <pc:docMk/>
            <pc:sldMk cId="191579834" sldId="266"/>
            <ac:spMk id="3" creationId="{827B8E08-2F90-02A1-3553-564271C602F5}"/>
          </ac:spMkLst>
        </pc:spChg>
        <pc:spChg chg="add mod">
          <ac:chgData name="Sheikh Imraan" userId="67c630c18af8087c" providerId="LiveId" clId="{4D1FE12D-1C09-43BF-9FF5-5F186528DDC2}" dt="2023-05-20T04:39:57.076" v="1263" actId="2711"/>
          <ac:spMkLst>
            <pc:docMk/>
            <pc:sldMk cId="191579834" sldId="266"/>
            <ac:spMk id="5" creationId="{67673877-44BF-65A1-B6C6-F93900B425CD}"/>
          </ac:spMkLst>
        </pc:spChg>
        <pc:spChg chg="add del mod">
          <ac:chgData name="Sheikh Imraan" userId="67c630c18af8087c" providerId="LiveId" clId="{4D1FE12D-1C09-43BF-9FF5-5F186528DDC2}" dt="2023-05-20T04:32:06.060" v="852" actId="478"/>
          <ac:spMkLst>
            <pc:docMk/>
            <pc:sldMk cId="191579834" sldId="266"/>
            <ac:spMk id="6" creationId="{661A3C50-B1DA-212B-E396-9B42B6F68C9F}"/>
          </ac:spMkLst>
        </pc:spChg>
        <pc:picChg chg="add del mod">
          <ac:chgData name="Sheikh Imraan" userId="67c630c18af8087c" providerId="LiveId" clId="{4D1FE12D-1C09-43BF-9FF5-5F186528DDC2}" dt="2023-05-20T04:32:51.003" v="993" actId="478"/>
          <ac:picMkLst>
            <pc:docMk/>
            <pc:sldMk cId="191579834" sldId="266"/>
            <ac:picMk id="4" creationId="{E459B766-0BBB-96DB-300F-64FBD58EF762}"/>
          </ac:picMkLst>
        </pc:picChg>
        <pc:picChg chg="add mod">
          <ac:chgData name="Sheikh Imraan" userId="67c630c18af8087c" providerId="LiveId" clId="{4D1FE12D-1C09-43BF-9FF5-5F186528DDC2}" dt="2023-05-20T04:33:41.929" v="1142" actId="14100"/>
          <ac:picMkLst>
            <pc:docMk/>
            <pc:sldMk cId="191579834" sldId="266"/>
            <ac:picMk id="7" creationId="{2501CBCA-A7D9-E7AF-8447-3FCFDFBA67E2}"/>
          </ac:picMkLst>
        </pc:picChg>
      </pc:sldChg>
      <pc:sldChg chg="addSp modSp new mod modTransition">
        <pc:chgData name="Sheikh Imraan" userId="67c630c18af8087c" providerId="LiveId" clId="{4D1FE12D-1C09-43BF-9FF5-5F186528DDC2}" dt="2023-05-20T04:49:59.656" v="1347"/>
        <pc:sldMkLst>
          <pc:docMk/>
          <pc:sldMk cId="3190430904" sldId="267"/>
        </pc:sldMkLst>
        <pc:spChg chg="add mod">
          <ac:chgData name="Sheikh Imraan" userId="67c630c18af8087c" providerId="LiveId" clId="{4D1FE12D-1C09-43BF-9FF5-5F186528DDC2}" dt="2023-05-20T04:40:07.788" v="1264" actId="2711"/>
          <ac:spMkLst>
            <pc:docMk/>
            <pc:sldMk cId="3190430904" sldId="267"/>
            <ac:spMk id="2" creationId="{202759DA-CDC5-AFD9-7010-1B958C5E8FDC}"/>
          </ac:spMkLst>
        </pc:spChg>
        <pc:picChg chg="add mod">
          <ac:chgData name="Sheikh Imraan" userId="67c630c18af8087c" providerId="LiveId" clId="{4D1FE12D-1C09-43BF-9FF5-5F186528DDC2}" dt="2023-05-20T04:32:46.154" v="992" actId="14100"/>
          <ac:picMkLst>
            <pc:docMk/>
            <pc:sldMk cId="3190430904" sldId="267"/>
            <ac:picMk id="3" creationId="{85EF3D9F-C4E0-6511-4BE9-EA02F7066E07}"/>
          </ac:picMkLst>
        </pc:picChg>
      </pc:sldChg>
      <pc:sldMasterChg chg="modTransition modSldLayout">
        <pc:chgData name="Sheikh Imraan" userId="67c630c18af8087c" providerId="LiveId" clId="{4D1FE12D-1C09-43BF-9FF5-5F186528DDC2}" dt="2023-05-20T04:48:40.466" v="1294"/>
        <pc:sldMasterMkLst>
          <pc:docMk/>
          <pc:sldMasterMk cId="1371175947" sldId="2147483648"/>
        </pc:sldMasterMkLst>
        <pc:sldLayoutChg chg="modTransition">
          <pc:chgData name="Sheikh Imraan" userId="67c630c18af8087c" providerId="LiveId" clId="{4D1FE12D-1C09-43BF-9FF5-5F186528DDC2}" dt="2023-05-20T04:48:40.466" v="1294"/>
          <pc:sldLayoutMkLst>
            <pc:docMk/>
            <pc:sldMasterMk cId="1371175947" sldId="2147483648"/>
            <pc:sldLayoutMk cId="1893273383" sldId="2147483649"/>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3072580286" sldId="2147483650"/>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3975196833" sldId="2147483651"/>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223087292" sldId="2147483652"/>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455760332" sldId="2147483653"/>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3816201124" sldId="2147483654"/>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281779645" sldId="2147483655"/>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1604788071" sldId="2147483656"/>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2244938074" sldId="2147483657"/>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118695440" sldId="2147483658"/>
          </pc:sldLayoutMkLst>
        </pc:sldLayoutChg>
        <pc:sldLayoutChg chg="modTransition">
          <pc:chgData name="Sheikh Imraan" userId="67c630c18af8087c" providerId="LiveId" clId="{4D1FE12D-1C09-43BF-9FF5-5F186528DDC2}" dt="2023-05-20T04:48:40.466" v="1294"/>
          <pc:sldLayoutMkLst>
            <pc:docMk/>
            <pc:sldMasterMk cId="1371175947" sldId="2147483648"/>
            <pc:sldLayoutMk cId="369114351"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0B20-DE0D-FE4B-11B1-31161C9073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9AD39E8-3E39-7CF9-0140-FFC66F02F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3A4CFC6-AE86-3CC4-FEE2-BB8BDB5B0DF8}"/>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5" name="Footer Placeholder 4">
            <a:extLst>
              <a:ext uri="{FF2B5EF4-FFF2-40B4-BE49-F238E27FC236}">
                <a16:creationId xmlns:a16="http://schemas.microsoft.com/office/drawing/2014/main" id="{8AD875F0-AD6E-BFF6-CF97-DFC40A423B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AD3103-E4C7-9D74-3813-4FD84DF8D469}"/>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1893273383"/>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4D7F-2C2F-92CC-817E-749519C35B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91190DD-A3CF-5D39-EA9C-E983D069BD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8C6F69-D88B-6A11-5199-DCCD7B4245EA}"/>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5" name="Footer Placeholder 4">
            <a:extLst>
              <a:ext uri="{FF2B5EF4-FFF2-40B4-BE49-F238E27FC236}">
                <a16:creationId xmlns:a16="http://schemas.microsoft.com/office/drawing/2014/main" id="{266AC191-E502-3A76-817C-283B5BB9CC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AD9C96-1A31-6A56-F10A-3083C501F882}"/>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118695440"/>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54391-2427-9685-1C7A-FCA86AC81E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0BC86E6-C3A7-DE73-F68A-F039D10B42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69ED8B-4FF2-53B3-F01B-AF9564A3F179}"/>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5" name="Footer Placeholder 4">
            <a:extLst>
              <a:ext uri="{FF2B5EF4-FFF2-40B4-BE49-F238E27FC236}">
                <a16:creationId xmlns:a16="http://schemas.microsoft.com/office/drawing/2014/main" id="{881E56BF-A727-C218-742E-ABF310285F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F73FE0-2D04-DF2C-1CCD-1DFF50EFED7D}"/>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369114351"/>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7E8B-7118-6F5C-F461-95DDED770F8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25FC049-4BC6-0C5D-3118-062EB4CF9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90464B-45E1-151F-B01F-AEBBF2E9BEA5}"/>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5" name="Footer Placeholder 4">
            <a:extLst>
              <a:ext uri="{FF2B5EF4-FFF2-40B4-BE49-F238E27FC236}">
                <a16:creationId xmlns:a16="http://schemas.microsoft.com/office/drawing/2014/main" id="{095D7E44-ADA3-9C10-D95A-28CA3CBB20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6785A1-F0A8-E9E0-E227-C5F23A6E652E}"/>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307258028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3E4B-8543-47AB-DA77-A7204FA8BB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36013-CD3F-81DA-6BEB-41DA9D7E50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945F9-7E07-152F-A4E6-52D25DAA0B76}"/>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5" name="Footer Placeholder 4">
            <a:extLst>
              <a:ext uri="{FF2B5EF4-FFF2-40B4-BE49-F238E27FC236}">
                <a16:creationId xmlns:a16="http://schemas.microsoft.com/office/drawing/2014/main" id="{007A1050-C500-821B-425D-9FA08EF8FA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089AE9-A564-B7AA-7977-0EA26A8DDE5B}"/>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397519683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715E-ADC2-B447-FDF5-6EBFAA852B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65C355-8DC0-A4E0-4C6E-72C5E10AE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CE94974-AAD5-7E1D-8480-BBD9B4F06D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2038802-ACCF-0224-10A5-B5F4701CBC56}"/>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6" name="Footer Placeholder 5">
            <a:extLst>
              <a:ext uri="{FF2B5EF4-FFF2-40B4-BE49-F238E27FC236}">
                <a16:creationId xmlns:a16="http://schemas.microsoft.com/office/drawing/2014/main" id="{B93EFB43-4ECC-F4A7-E06A-AA8224DCC0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0324BCA-7A18-C318-BB91-05149D668135}"/>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223087292"/>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6665-705E-5013-ECB1-7A515BDD9D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6840AA-68D9-4F7A-1147-7685070AF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022D5-2BE3-8817-953F-9F9ED6DE2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D125FD1-7BE0-1BBD-5D09-942CCDF10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649FD-3A35-5430-7CCA-92556A3BF4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79EC1D-F93D-CB5A-C18B-44997F37564F}"/>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8" name="Footer Placeholder 7">
            <a:extLst>
              <a:ext uri="{FF2B5EF4-FFF2-40B4-BE49-F238E27FC236}">
                <a16:creationId xmlns:a16="http://schemas.microsoft.com/office/drawing/2014/main" id="{F97D3CEB-7EE6-AAE3-C168-4DBA3058D9F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B80CC33-C207-CE16-FB9A-F584E4452DD2}"/>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45576033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06A0-2D31-A0B1-E3B5-3E191F150E5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6DEF326-419C-0CF7-FB4F-0758E964F02C}"/>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4" name="Footer Placeholder 3">
            <a:extLst>
              <a:ext uri="{FF2B5EF4-FFF2-40B4-BE49-F238E27FC236}">
                <a16:creationId xmlns:a16="http://schemas.microsoft.com/office/drawing/2014/main" id="{F2CDDDD8-FD57-8A75-3927-0E1851E1B5E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C31052-4715-1D8B-C67F-85CE78C9C6E7}"/>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381620112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B0E03-DAA7-DEC4-998A-BB47B5356A15}"/>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3" name="Footer Placeholder 2">
            <a:extLst>
              <a:ext uri="{FF2B5EF4-FFF2-40B4-BE49-F238E27FC236}">
                <a16:creationId xmlns:a16="http://schemas.microsoft.com/office/drawing/2014/main" id="{619184F0-E7E7-C991-499E-AF3CA4A2480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74EFA5A-066D-67FA-7BCD-21B685BB3A17}"/>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28177964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82E5-3BBB-5C2D-2C8B-5614139D5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C883561-32E1-DA66-3A13-42879C7B3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0273349-3672-9C83-1681-867E36CDA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F9B86-E7D4-D5AF-A3F1-8B67944F3138}"/>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6" name="Footer Placeholder 5">
            <a:extLst>
              <a:ext uri="{FF2B5EF4-FFF2-40B4-BE49-F238E27FC236}">
                <a16:creationId xmlns:a16="http://schemas.microsoft.com/office/drawing/2014/main" id="{6A92C6FC-6B83-4327-F157-EE99D13DD07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06818F-7406-B3B2-8E7E-3B049DC4E092}"/>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1604788071"/>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956F-22E5-FC60-FDF7-26DC06B17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A00B9AD-3D82-A691-9251-BC9BC451C9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8920811-D5F6-7E94-663B-7D14A55B0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B3ABA-C206-9977-5D65-2E7F41D60BBE}"/>
              </a:ext>
            </a:extLst>
          </p:cNvPr>
          <p:cNvSpPr>
            <a:spLocks noGrp="1"/>
          </p:cNvSpPr>
          <p:nvPr>
            <p:ph type="dt" sz="half" idx="10"/>
          </p:nvPr>
        </p:nvSpPr>
        <p:spPr/>
        <p:txBody>
          <a:bodyPr/>
          <a:lstStyle/>
          <a:p>
            <a:fld id="{F30349A5-0773-4FB0-B0D5-986166EA7B61}" type="datetimeFigureOut">
              <a:rPr lang="en-IN" smtClean="0"/>
              <a:t>11-06-2023</a:t>
            </a:fld>
            <a:endParaRPr lang="en-IN"/>
          </a:p>
        </p:txBody>
      </p:sp>
      <p:sp>
        <p:nvSpPr>
          <p:cNvPr id="6" name="Footer Placeholder 5">
            <a:extLst>
              <a:ext uri="{FF2B5EF4-FFF2-40B4-BE49-F238E27FC236}">
                <a16:creationId xmlns:a16="http://schemas.microsoft.com/office/drawing/2014/main" id="{B4BA6031-C773-A42D-3DA4-DB09A05815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D06D5B3-C1D1-0634-644D-E3347157ED4F}"/>
              </a:ext>
            </a:extLst>
          </p:cNvPr>
          <p:cNvSpPr>
            <a:spLocks noGrp="1"/>
          </p:cNvSpPr>
          <p:nvPr>
            <p:ph type="sldNum" sz="quarter" idx="12"/>
          </p:nvPr>
        </p:nvSpPr>
        <p:spPr/>
        <p:txBody>
          <a:bodyPr/>
          <a:lstStyle/>
          <a:p>
            <a:fld id="{3004FCFC-878C-42AB-9637-AD9D60DB495B}" type="slidenum">
              <a:rPr lang="en-IN" smtClean="0"/>
              <a:t>‹#›</a:t>
            </a:fld>
            <a:endParaRPr lang="en-IN"/>
          </a:p>
        </p:txBody>
      </p:sp>
    </p:spTree>
    <p:extLst>
      <p:ext uri="{BB962C8B-B14F-4D97-AF65-F5344CB8AC3E}">
        <p14:creationId xmlns:p14="http://schemas.microsoft.com/office/powerpoint/2010/main" val="2244938074"/>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3B5F0C-7F99-0161-5B30-3AF63986F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F9AEF5-CC58-F07E-B3C6-0B38A15A4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24BB4D-D770-4F39-C87A-66BCED016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349A5-0773-4FB0-B0D5-986166EA7B61}" type="datetimeFigureOut">
              <a:rPr lang="en-IN" smtClean="0"/>
              <a:t>11-06-2023</a:t>
            </a:fld>
            <a:endParaRPr lang="en-IN"/>
          </a:p>
        </p:txBody>
      </p:sp>
      <p:sp>
        <p:nvSpPr>
          <p:cNvPr id="5" name="Footer Placeholder 4">
            <a:extLst>
              <a:ext uri="{FF2B5EF4-FFF2-40B4-BE49-F238E27FC236}">
                <a16:creationId xmlns:a16="http://schemas.microsoft.com/office/drawing/2014/main" id="{CE0F936A-3D0B-D482-EF2B-F8FA9E5FE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0B6AEF7-7CDD-DF6E-8750-81B8FD19C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4FCFC-878C-42AB-9637-AD9D60DB495B}" type="slidenum">
              <a:rPr lang="en-IN" smtClean="0"/>
              <a:t>‹#›</a:t>
            </a:fld>
            <a:endParaRPr lang="en-IN"/>
          </a:p>
        </p:txBody>
      </p:sp>
    </p:spTree>
    <p:extLst>
      <p:ext uri="{BB962C8B-B14F-4D97-AF65-F5344CB8AC3E}">
        <p14:creationId xmlns:p14="http://schemas.microsoft.com/office/powerpoint/2010/main" val="137117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sorcetek.com/cloud-computing/virtual-desktop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orcete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docs.live.net/67c630c18af8087c/Documents/Managed%20IT%20Services%20for%20Healthcare.pptx"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orcetek.com/it-support-consultin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sorcetek.com/tech-support/hipaa-compliance/"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rcetek.wpengine.com/wp-content/uploads/2022/06/Sorcetek-Logotype-Reverse-RGB-602px@144p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07" y="3590925"/>
            <a:ext cx="8533345"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77812" y="702149"/>
            <a:ext cx="7094837" cy="2800767"/>
          </a:xfrm>
          <a:prstGeom prst="rect">
            <a:avLst/>
          </a:prstGeom>
          <a:noFill/>
        </p:spPr>
        <p:txBody>
          <a:bodyPr wrap="square" lIns="91440" tIns="45720" rIns="91440" bIns="45720">
            <a:spAutoFit/>
          </a:bodyPr>
          <a:lstStyle/>
          <a:p>
            <a:pPr algn="ctr"/>
            <a:r>
              <a:rPr lang="en-US" sz="8800" dirty="0">
                <a:ln w="0"/>
                <a:solidFill>
                  <a:schemeClr val="bg1"/>
                </a:solidFill>
                <a:effectLst>
                  <a:outerShdw blurRad="38100" dist="19050" dir="2700000" algn="tl" rotWithShape="0">
                    <a:schemeClr val="dk1">
                      <a:alpha val="40000"/>
                    </a:schemeClr>
                  </a:outerShdw>
                </a:effectLst>
                <a:latin typeface="Baskerville Old Face" panose="02020602080505020303" pitchFamily="18" charset="0"/>
              </a:rPr>
              <a:t>WELCOME</a:t>
            </a:r>
          </a:p>
          <a:p>
            <a:pPr algn="ctr"/>
            <a:r>
              <a:rPr lang="en-US" sz="8800" b="0" cap="none" spc="0" dirty="0">
                <a:ln w="0"/>
                <a:solidFill>
                  <a:schemeClr val="bg1"/>
                </a:solidFill>
                <a:effectLst>
                  <a:outerShdw blurRad="38100" dist="19050" dir="2700000" algn="tl" rotWithShape="0">
                    <a:schemeClr val="dk1">
                      <a:alpha val="40000"/>
                    </a:schemeClr>
                  </a:outerShdw>
                </a:effectLst>
                <a:latin typeface="Bookman Old Style" panose="02050604050505020204" pitchFamily="18" charset="0"/>
              </a:rPr>
              <a:t>to</a:t>
            </a:r>
          </a:p>
        </p:txBody>
      </p:sp>
      <p:pic>
        <p:nvPicPr>
          <p:cNvPr id="2" name="SorceTek Technology Group">
            <a:hlinkClick r:id="" action="ppaction://media"/>
            <a:extLst>
              <a:ext uri="{FF2B5EF4-FFF2-40B4-BE49-F238E27FC236}">
                <a16:creationId xmlns:a16="http://schemas.microsoft.com/office/drawing/2014/main" id="{FDA00832-6921-09B7-3573-D1BC009485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38333" y="655930"/>
            <a:ext cx="487363" cy="487363"/>
          </a:xfrm>
          <a:prstGeom prst="rect">
            <a:avLst/>
          </a:prstGeom>
        </p:spPr>
      </p:pic>
    </p:spTree>
    <p:extLst>
      <p:ext uri="{BB962C8B-B14F-4D97-AF65-F5344CB8AC3E}">
        <p14:creationId xmlns:p14="http://schemas.microsoft.com/office/powerpoint/2010/main" val="3184461674"/>
      </p:ext>
    </p:extLst>
  </p:cSld>
  <p:clrMapOvr>
    <a:masterClrMapping/>
  </p:clrMapOvr>
  <p:transition spd="slow" advTm="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3902"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orcetek.wpengine.com/wp-content/uploads/2022/06/Sorcetek-Logotype-Reverse-RGB-602px@144ppi.png">
            <a:extLst>
              <a:ext uri="{FF2B5EF4-FFF2-40B4-BE49-F238E27FC236}">
                <a16:creationId xmlns:a16="http://schemas.microsoft.com/office/drawing/2014/main" id="{E6A6643B-49D7-0D85-1A0E-4CD3F1E59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58" y="735589"/>
            <a:ext cx="3359570" cy="70874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Maintenance PC Wallpapers on WallpaperDog">
            <a:extLst>
              <a:ext uri="{FF2B5EF4-FFF2-40B4-BE49-F238E27FC236}">
                <a16:creationId xmlns:a16="http://schemas.microsoft.com/office/drawing/2014/main" id="{B1445579-15C2-A3A1-9379-755D8E6DCA3C}"/>
              </a:ext>
            </a:extLst>
          </p:cNvPr>
          <p:cNvSpPr>
            <a:spLocks noChangeAspect="1" noChangeArrowheads="1"/>
          </p:cNvSpPr>
          <p:nvPr/>
        </p:nvSpPr>
        <p:spPr bwMode="auto">
          <a:xfrm>
            <a:off x="6085321" y="2718809"/>
            <a:ext cx="1603804" cy="16038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Maintenance PC Wallpapers on WallpaperDog">
            <a:extLst>
              <a:ext uri="{FF2B5EF4-FFF2-40B4-BE49-F238E27FC236}">
                <a16:creationId xmlns:a16="http://schemas.microsoft.com/office/drawing/2014/main" id="{84B74D2A-D464-5A21-02B4-424BDFC2FDFF}"/>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3B778711-8B38-179D-D89B-54B5C2F2ECD6}"/>
              </a:ext>
            </a:extLst>
          </p:cNvPr>
          <p:cNvSpPr/>
          <p:nvPr/>
        </p:nvSpPr>
        <p:spPr>
          <a:xfrm>
            <a:off x="340683" y="2844851"/>
            <a:ext cx="6096000" cy="2862322"/>
          </a:xfrm>
          <a:prstGeom prst="rect">
            <a:avLst/>
          </a:prstGeom>
        </p:spPr>
        <p:txBody>
          <a:bodyPr>
            <a:spAutoFit/>
          </a:bodyPr>
          <a:lstStyle/>
          <a:p>
            <a:pPr algn="l" fontAlgn="base"/>
            <a:r>
              <a:rPr lang="en-US" sz="2000" b="1" i="0" dirty="0">
                <a:solidFill>
                  <a:schemeClr val="bg1"/>
                </a:solidFill>
                <a:effectLst/>
                <a:latin typeface="Baskerville Old Face" panose="02020602080505020303" pitchFamily="18" charset="0"/>
              </a:rPr>
              <a:t>VIRTUALIZATION SOFTWARE</a:t>
            </a:r>
            <a:endParaRPr lang="en-US" sz="2000" b="0" i="0" dirty="0">
              <a:solidFill>
                <a:schemeClr val="bg1"/>
              </a:solidFill>
              <a:effectLst/>
              <a:latin typeface="Baskerville Old Face" panose="02020602080505020303" pitchFamily="18" charset="0"/>
            </a:endParaRPr>
          </a:p>
          <a:p>
            <a:pPr algn="l" fontAlgn="base"/>
            <a:r>
              <a:rPr lang="en-US" sz="2000" b="0" i="0" dirty="0">
                <a:solidFill>
                  <a:schemeClr val="bg1"/>
                </a:solidFill>
                <a:effectLst/>
                <a:latin typeface="Baskerville Old Face" panose="02020602080505020303" pitchFamily="18" charset="0"/>
                <a:hlinkClick r:id="rId3">
                  <a:extLst>
                    <a:ext uri="{A12FA001-AC4F-418D-AE19-62706E023703}">
                      <ahyp:hlinkClr xmlns:ahyp="http://schemas.microsoft.com/office/drawing/2018/hyperlinkcolor" val="tx"/>
                    </a:ext>
                  </a:extLst>
                </a:hlinkClick>
              </a:rPr>
              <a:t>Virtual Desktops </a:t>
            </a:r>
            <a:r>
              <a:rPr lang="en-US" sz="2000" b="0" i="0" dirty="0">
                <a:solidFill>
                  <a:schemeClr val="bg1"/>
                </a:solidFill>
                <a:effectLst/>
                <a:latin typeface="Baskerville Old Face" panose="02020602080505020303" pitchFamily="18" charset="0"/>
              </a:rPr>
              <a:t>usually rely on virtualization software to mimic hardware capabilities. Operating systems, data and applications are abstracted from the computing device’s underlying hardware.</a:t>
            </a:r>
          </a:p>
          <a:p>
            <a:pPr algn="l" fontAlgn="base"/>
            <a:r>
              <a:rPr lang="en-US" sz="2000" b="0" i="0" dirty="0">
                <a:solidFill>
                  <a:schemeClr val="bg1"/>
                </a:solidFill>
                <a:effectLst/>
                <a:latin typeface="Baskerville Old Face" panose="02020602080505020303" pitchFamily="18" charset="0"/>
              </a:rPr>
              <a:t>A desktop operating system runs inside a virtual machine (VM) that can be installed on an on-site server, a cloud server or on a PC. The main reason to run it on a PC is that it allows multiple desktops to be created.</a:t>
            </a:r>
          </a:p>
        </p:txBody>
      </p:sp>
      <p:sp>
        <p:nvSpPr>
          <p:cNvPr id="8" name="Rectangle 7">
            <a:extLst>
              <a:ext uri="{FF2B5EF4-FFF2-40B4-BE49-F238E27FC236}">
                <a16:creationId xmlns:a16="http://schemas.microsoft.com/office/drawing/2014/main" id="{F91C980E-7CA7-7B3C-7A6F-79D274FF1741}"/>
              </a:ext>
            </a:extLst>
          </p:cNvPr>
          <p:cNvSpPr/>
          <p:nvPr/>
        </p:nvSpPr>
        <p:spPr>
          <a:xfrm>
            <a:off x="1791282" y="2122357"/>
            <a:ext cx="2646302" cy="523220"/>
          </a:xfrm>
          <a:prstGeom prst="rect">
            <a:avLst/>
          </a:prstGeom>
        </p:spPr>
        <p:txBody>
          <a:bodyPr wrap="none">
            <a:spAutoFit/>
          </a:bodyPr>
          <a:lstStyle/>
          <a:p>
            <a:pPr algn="ctr" fontAlgn="base"/>
            <a:r>
              <a:rPr lang="en-IN" sz="2800" b="1" i="0" dirty="0">
                <a:solidFill>
                  <a:schemeClr val="bg1"/>
                </a:solidFill>
                <a:effectLst/>
                <a:latin typeface="Baskerville Old Face" panose="02020602080505020303" pitchFamily="18" charset="0"/>
              </a:rPr>
              <a:t>Virtual Desktops</a:t>
            </a:r>
          </a:p>
        </p:txBody>
      </p:sp>
      <p:pic>
        <p:nvPicPr>
          <p:cNvPr id="3074" name="Picture 2">
            <a:extLst>
              <a:ext uri="{FF2B5EF4-FFF2-40B4-BE49-F238E27FC236}">
                <a16:creationId xmlns:a16="http://schemas.microsoft.com/office/drawing/2014/main" id="{25164F39-97CB-018A-EE4C-C79B4CD47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718809"/>
            <a:ext cx="4762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566366"/>
      </p:ext>
    </p:extLst>
  </p:cSld>
  <p:clrMapOvr>
    <a:masterClrMapping/>
  </p:clrMapOvr>
  <p:transition spd="slow" advTm="5000">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73877-44BF-65A1-B6C6-F93900B425CD}"/>
              </a:ext>
            </a:extLst>
          </p:cNvPr>
          <p:cNvSpPr txBox="1"/>
          <p:nvPr/>
        </p:nvSpPr>
        <p:spPr>
          <a:xfrm>
            <a:off x="351538" y="2740426"/>
            <a:ext cx="5581650" cy="2985433"/>
          </a:xfrm>
          <a:prstGeom prst="rect">
            <a:avLst/>
          </a:prstGeom>
          <a:noFill/>
        </p:spPr>
        <p:txBody>
          <a:bodyPr wrap="square" rtlCol="0">
            <a:spAutoFit/>
          </a:bodyPr>
          <a:lstStyle/>
          <a:p>
            <a:pPr algn="ctr"/>
            <a:r>
              <a:rPr lang="en-IN" sz="4400" b="1" dirty="0">
                <a:solidFill>
                  <a:schemeClr val="bg1"/>
                </a:solidFill>
                <a:latin typeface="Baskerville Old Face" panose="02020602080505020303" pitchFamily="18" charset="0"/>
                <a:ea typeface="Cambria" pitchFamily="18" charset="0"/>
              </a:rPr>
              <a:t>Contact Us</a:t>
            </a:r>
          </a:p>
          <a:p>
            <a:pPr algn="ctr"/>
            <a:endParaRPr lang="en-IN" sz="3200" b="1" dirty="0">
              <a:solidFill>
                <a:schemeClr val="bg1"/>
              </a:solidFill>
              <a:latin typeface="Baskerville Old Face" panose="02020602080505020303" pitchFamily="18" charset="0"/>
              <a:ea typeface="Cambria" panose="02040503050406030204" pitchFamily="18" charset="0"/>
            </a:endParaRPr>
          </a:p>
          <a:p>
            <a:pPr algn="ctr"/>
            <a:r>
              <a:rPr lang="en-US" sz="2800" dirty="0">
                <a:solidFill>
                  <a:schemeClr val="bg1"/>
                </a:solidFill>
                <a:latin typeface="Baskerville Old Face" panose="02020602080505020303" pitchFamily="18" charset="0"/>
                <a:ea typeface="Cambria" pitchFamily="18" charset="0"/>
              </a:rPr>
              <a:t>Address: 6160 WARREN PKWY, SUITE 100 FRISCO, TX 75034</a:t>
            </a:r>
          </a:p>
          <a:p>
            <a:pPr algn="ctr"/>
            <a:r>
              <a:rPr lang="en-IN" sz="2800" dirty="0">
                <a:solidFill>
                  <a:schemeClr val="bg1"/>
                </a:solidFill>
                <a:latin typeface="Baskerville Old Face" panose="02020602080505020303" pitchFamily="18" charset="0"/>
                <a:ea typeface="Cambria" pitchFamily="18" charset="0"/>
              </a:rPr>
              <a:t>Contact:</a:t>
            </a:r>
            <a:r>
              <a:rPr lang="en-IN" sz="2800" dirty="0">
                <a:latin typeface="Baskerville Old Face" panose="02020602080505020303" pitchFamily="18" charset="0"/>
                <a:ea typeface="Cambria" pitchFamily="18" charset="0"/>
              </a:rPr>
              <a:t>  </a:t>
            </a:r>
            <a:r>
              <a:rPr lang="en-IN" sz="2800" dirty="0">
                <a:solidFill>
                  <a:schemeClr val="bg1"/>
                </a:solidFill>
                <a:latin typeface="Baskerville Old Face" panose="02020602080505020303" pitchFamily="18" charset="0"/>
                <a:ea typeface="Cambria" pitchFamily="18" charset="0"/>
              </a:rPr>
              <a:t>8888192298</a:t>
            </a:r>
          </a:p>
          <a:p>
            <a:pPr algn="ctr"/>
            <a:r>
              <a:rPr lang="en-IN" sz="2800" dirty="0">
                <a:solidFill>
                  <a:schemeClr val="bg1"/>
                </a:solidFill>
                <a:latin typeface="Baskerville Old Face" panose="02020602080505020303" pitchFamily="18" charset="0"/>
                <a:ea typeface="Cambria" pitchFamily="18" charset="0"/>
              </a:rPr>
              <a:t>Website: </a:t>
            </a:r>
            <a:r>
              <a:rPr lang="en-IN" sz="2800" dirty="0">
                <a:solidFill>
                  <a:schemeClr val="bg1"/>
                </a:solidFill>
                <a:latin typeface="Baskerville Old Face" panose="02020602080505020303" pitchFamily="18" charset="0"/>
                <a:ea typeface="Cambria" pitchFamily="18" charset="0"/>
                <a:hlinkClick r:id="rId2">
                  <a:extLst>
                    <a:ext uri="{A12FA001-AC4F-418D-AE19-62706E023703}">
                      <ahyp:hlinkClr xmlns:ahyp="http://schemas.microsoft.com/office/drawing/2018/hyperlinkcolor" val="tx"/>
                    </a:ext>
                  </a:extLst>
                </a:hlinkClick>
              </a:rPr>
              <a:t>sorcetek.com</a:t>
            </a:r>
            <a:endParaRPr lang="en-IN" sz="2800" dirty="0">
              <a:solidFill>
                <a:schemeClr val="bg1"/>
              </a:solidFill>
              <a:latin typeface="Baskerville Old Face" panose="02020602080505020303" pitchFamily="18" charset="0"/>
              <a:ea typeface="Cambria" pitchFamily="18" charset="0"/>
            </a:endParaRPr>
          </a:p>
        </p:txBody>
      </p:sp>
      <p:pic>
        <p:nvPicPr>
          <p:cNvPr id="7" name="Picture 2" descr="https://sorcetek.wpengine.com/wp-content/uploads/2022/06/Sorcetek-Logotype-Reverse-RGB-602px@144ppi.png">
            <a:extLst>
              <a:ext uri="{FF2B5EF4-FFF2-40B4-BE49-F238E27FC236}">
                <a16:creationId xmlns:a16="http://schemas.microsoft.com/office/drawing/2014/main" id="{2501CBCA-A7D9-E7AF-8447-3FCFDFBA6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8" y="318250"/>
            <a:ext cx="3911370" cy="86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79834"/>
      </p:ext>
    </p:extLst>
  </p:cSld>
  <p:clrMapOvr>
    <a:masterClrMapping/>
  </p:clrMapOvr>
  <p:transition spd="slow" advTm="500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759DA-CDC5-AFD9-7010-1B958C5E8FDC}"/>
              </a:ext>
            </a:extLst>
          </p:cNvPr>
          <p:cNvSpPr txBox="1"/>
          <p:nvPr/>
        </p:nvSpPr>
        <p:spPr>
          <a:xfrm>
            <a:off x="419653" y="2396835"/>
            <a:ext cx="3959164" cy="2800767"/>
          </a:xfrm>
          <a:prstGeom prst="rect">
            <a:avLst/>
          </a:prstGeom>
          <a:noFill/>
        </p:spPr>
        <p:txBody>
          <a:bodyPr wrap="square" rtlCol="0">
            <a:spAutoFit/>
          </a:bodyPr>
          <a:lstStyle/>
          <a:p>
            <a:pPr algn="ctr"/>
            <a:r>
              <a:rPr lang="en-IN" sz="8800" b="1" dirty="0">
                <a:solidFill>
                  <a:schemeClr val="bg1"/>
                </a:solidFill>
                <a:latin typeface="Baskerville Old Face" panose="02020602080505020303" pitchFamily="18" charset="0"/>
                <a:ea typeface="Cambria" pitchFamily="18" charset="0"/>
              </a:rPr>
              <a:t>Thank You</a:t>
            </a:r>
          </a:p>
        </p:txBody>
      </p:sp>
      <p:pic>
        <p:nvPicPr>
          <p:cNvPr id="4" name="Picture 2" descr="https://sorcetek.wpengine.com/wp-content/uploads/2022/06/Sorcetek-Logotype-Reverse-RGB-602px@144ppi.png">
            <a:extLst>
              <a:ext uri="{FF2B5EF4-FFF2-40B4-BE49-F238E27FC236}">
                <a16:creationId xmlns:a16="http://schemas.microsoft.com/office/drawing/2014/main" id="{CCF12E79-A810-C9FA-4E6B-743BF05F7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87" y="332729"/>
            <a:ext cx="3128258" cy="69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30904"/>
      </p:ext>
    </p:extLst>
  </p:cSld>
  <p:clrMapOvr>
    <a:masterClrMapping/>
  </p:clrMapOvr>
  <p:transition spd="slow" advTm="5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0F0D-9C87-5A76-5C10-99674AED875B}"/>
              </a:ext>
            </a:extLst>
          </p:cNvPr>
          <p:cNvSpPr>
            <a:spLocks noGrp="1"/>
          </p:cNvSpPr>
          <p:nvPr>
            <p:ph type="ctrTitle"/>
          </p:nvPr>
        </p:nvSpPr>
        <p:spPr>
          <a:xfrm>
            <a:off x="0" y="2369713"/>
            <a:ext cx="6051282" cy="1677339"/>
          </a:xfrm>
        </p:spPr>
        <p:txBody>
          <a:bodyPr>
            <a:normAutofit fontScale="90000"/>
          </a:bodyPr>
          <a:lstStyle/>
          <a:p>
            <a:r>
              <a:rPr lang="en-IN" b="1" i="0" dirty="0">
                <a:solidFill>
                  <a:srgbClr val="FFFFFF"/>
                </a:solidFill>
                <a:effectLst/>
                <a:latin typeface="Baskerville Old Face" panose="02020602080505020303" pitchFamily="18" charset="0"/>
              </a:rPr>
              <a:t>Healthcare </a:t>
            </a:r>
            <a:br>
              <a:rPr lang="en-IN" b="1" i="0" dirty="0">
                <a:solidFill>
                  <a:srgbClr val="FFFFFF"/>
                </a:solidFill>
                <a:effectLst/>
                <a:latin typeface="Baskerville Old Face" panose="02020602080505020303" pitchFamily="18" charset="0"/>
              </a:rPr>
            </a:br>
            <a:r>
              <a:rPr lang="en-IN" b="1" i="0" dirty="0">
                <a:solidFill>
                  <a:srgbClr val="FFFFFF"/>
                </a:solidFill>
                <a:effectLst/>
                <a:latin typeface="Baskerville Old Face" panose="02020602080505020303" pitchFamily="18" charset="0"/>
              </a:rPr>
              <a:t>IT Service</a:t>
            </a:r>
            <a:endParaRPr lang="en-IN" dirty="0">
              <a:latin typeface="Baskerville Old Face" panose="02020602080505020303" pitchFamily="18" charset="0"/>
            </a:endParaRPr>
          </a:p>
        </p:txBody>
      </p:sp>
      <p:sp>
        <p:nvSpPr>
          <p:cNvPr id="3" name="Subtitle 2">
            <a:extLst>
              <a:ext uri="{FF2B5EF4-FFF2-40B4-BE49-F238E27FC236}">
                <a16:creationId xmlns:a16="http://schemas.microsoft.com/office/drawing/2014/main" id="{394C615D-AE38-DCCD-0FCE-2FFE8D3A2A9A}"/>
              </a:ext>
            </a:extLst>
          </p:cNvPr>
          <p:cNvSpPr>
            <a:spLocks noGrp="1"/>
          </p:cNvSpPr>
          <p:nvPr>
            <p:ph type="subTitle" idx="1"/>
          </p:nvPr>
        </p:nvSpPr>
        <p:spPr>
          <a:xfrm>
            <a:off x="562258" y="4430333"/>
            <a:ext cx="4885505" cy="2253802"/>
          </a:xfrm>
        </p:spPr>
        <p:txBody>
          <a:bodyPr>
            <a:normAutofit/>
          </a:bodyPr>
          <a:lstStyle/>
          <a:p>
            <a:r>
              <a:rPr lang="en-US" b="0" i="0" dirty="0">
                <a:solidFill>
                  <a:srgbClr val="FFFFFF"/>
                </a:solidFill>
                <a:effectLst/>
                <a:latin typeface="Baskerville Old Face" panose="02020602080505020303" pitchFamily="18" charset="0"/>
              </a:rPr>
              <a:t>Complying with industry regulations, ensuring privacy, and streamlining healthcare.</a:t>
            </a:r>
            <a:endParaRPr lang="en-IN" dirty="0">
              <a:latin typeface="Baskerville Old Face" panose="02020602080505020303" pitchFamily="18" charset="0"/>
            </a:endParaRPr>
          </a:p>
        </p:txBody>
      </p:sp>
      <p:pic>
        <p:nvPicPr>
          <p:cNvPr id="5" name="Picture 2" descr="https://sorcetek.wpengine.com/wp-content/uploads/2022/06/Sorcetek-Logotype-Reverse-RGB-602px@144ppi.png">
            <a:extLst>
              <a:ext uri="{FF2B5EF4-FFF2-40B4-BE49-F238E27FC236}">
                <a16:creationId xmlns:a16="http://schemas.microsoft.com/office/drawing/2014/main" id="{1CF7404C-7C4B-A2A5-EBB4-1D0A51459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87" y="581026"/>
            <a:ext cx="3153417" cy="66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421506"/>
      </p:ext>
    </p:extLst>
  </p:cSld>
  <p:clrMapOvr>
    <a:masterClrMapping/>
  </p:clrMapOvr>
  <p:transition spd="slow" advTm="5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sorcetek.wpengine.com/wp-content/uploads/2022/06/Sorcetek-Logotype-Reverse-RGB-602px@144ppi.png">
            <a:extLst>
              <a:ext uri="{FF2B5EF4-FFF2-40B4-BE49-F238E27FC236}">
                <a16:creationId xmlns:a16="http://schemas.microsoft.com/office/drawing/2014/main" id="{1CF7404C-7C4B-A2A5-EBB4-1D0A51459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87" y="581026"/>
            <a:ext cx="3153417" cy="665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DB6091D-9B5A-F98D-D3A6-A73887CF6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246282"/>
            <a:ext cx="7086600" cy="531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90256"/>
      </p:ext>
    </p:extLst>
  </p:cSld>
  <p:clrMapOvr>
    <a:masterClrMapping/>
  </p:clrMapOvr>
  <p:transition spd="slow" advTm="5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rcetek.wpengine.com/wp-content/uploads/2022/06/Sorcetek-Logotype-Reverse-RGB-602px@144p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19" y="301054"/>
            <a:ext cx="3359570" cy="7087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7048" y="2306784"/>
            <a:ext cx="6907092" cy="1077218"/>
          </a:xfrm>
          <a:prstGeom prst="rect">
            <a:avLst/>
          </a:prstGeom>
        </p:spPr>
        <p:txBody>
          <a:bodyPr wrap="square">
            <a:spAutoFit/>
          </a:bodyPr>
          <a:lstStyle/>
          <a:p>
            <a:pPr fontAlgn="base"/>
            <a:r>
              <a:rPr lang="en-US" sz="3200" b="1" i="0" cap="all" dirty="0">
                <a:solidFill>
                  <a:schemeClr val="bg1"/>
                </a:solidFill>
                <a:effectLst/>
                <a:latin typeface="Baskerville Old Face" panose="02020602080505020303" pitchFamily="18" charset="0"/>
              </a:rPr>
              <a:t>MITIGATE SECURITY RISKS</a:t>
            </a:r>
          </a:p>
          <a:p>
            <a:pPr fontAlgn="base"/>
            <a:r>
              <a:rPr lang="en-US" sz="3200" b="1" i="0" cap="all" dirty="0">
                <a:solidFill>
                  <a:schemeClr val="bg1"/>
                </a:solidFill>
                <a:effectLst/>
                <a:latin typeface="Baskerville Old Face" panose="02020602080505020303" pitchFamily="18" charset="0"/>
              </a:rPr>
              <a:t>MANAGED IT + SECURITY</a:t>
            </a:r>
          </a:p>
        </p:txBody>
      </p:sp>
      <p:sp>
        <p:nvSpPr>
          <p:cNvPr id="5" name="TextBox 4">
            <a:extLst>
              <a:ext uri="{FF2B5EF4-FFF2-40B4-BE49-F238E27FC236}">
                <a16:creationId xmlns:a16="http://schemas.microsoft.com/office/drawing/2014/main" id="{06574A01-195B-709D-50F1-8D5365386E5B}"/>
              </a:ext>
            </a:extLst>
          </p:cNvPr>
          <p:cNvSpPr txBox="1"/>
          <p:nvPr/>
        </p:nvSpPr>
        <p:spPr>
          <a:xfrm>
            <a:off x="627048" y="3804971"/>
            <a:ext cx="4601775" cy="2554545"/>
          </a:xfrm>
          <a:prstGeom prst="rect">
            <a:avLst/>
          </a:prstGeom>
          <a:noFill/>
        </p:spPr>
        <p:txBody>
          <a:bodyPr wrap="square">
            <a:spAutoFit/>
          </a:bodyPr>
          <a:lstStyle/>
          <a:p>
            <a:r>
              <a:rPr lang="en-US" sz="2000" b="0" i="0" dirty="0">
                <a:solidFill>
                  <a:schemeClr val="bg1"/>
                </a:solidFill>
                <a:effectLst/>
                <a:latin typeface="Baskerville Old Face" panose="02020602080505020303" pitchFamily="18" charset="0"/>
              </a:rPr>
              <a:t>Healthcare businesses need reliable IT infrastructure and </a:t>
            </a:r>
            <a:r>
              <a:rPr lang="en-US" sz="2000" b="0" i="0" dirty="0">
                <a:solidFill>
                  <a:schemeClr val="bg1"/>
                </a:solidFill>
                <a:effectLst/>
                <a:latin typeface="Baskerville Old Face" panose="02020602080505020303" pitchFamily="18" charset="0"/>
                <a:hlinkClick r:id="rId3">
                  <a:extLst>
                    <a:ext uri="{A12FA001-AC4F-418D-AE19-62706E023703}">
                      <ahyp:hlinkClr xmlns:ahyp="http://schemas.microsoft.com/office/drawing/2018/hyperlinkcolor" val="tx"/>
                    </a:ext>
                  </a:extLst>
                </a:hlinkClick>
              </a:rPr>
              <a:t>healthcare IT consulting services </a:t>
            </a:r>
            <a:r>
              <a:rPr lang="en-US" sz="2000" b="0" i="0" dirty="0">
                <a:solidFill>
                  <a:schemeClr val="bg1"/>
                </a:solidFill>
                <a:effectLst/>
                <a:latin typeface="Baskerville Old Face" panose="02020602080505020303" pitchFamily="18" charset="0"/>
              </a:rPr>
              <a:t>that keep them on top of every complicated aspect of the industry, including HIPAA and HITECH compliance, Patientcare, insurance provider relationships, patient billing, and much more.</a:t>
            </a:r>
            <a:endParaRPr lang="en-IN" sz="20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622781540"/>
      </p:ext>
    </p:extLst>
  </p:cSld>
  <p:clrMapOvr>
    <a:masterClrMapping/>
  </p:clrMapOvr>
  <p:transition spd="slow" advTm="5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rcetek.wpengine.com/wp-content/uploads/2022/06/Sorcetek-Logotype-Reverse-RGB-602px@144p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00" y="352436"/>
            <a:ext cx="3359570" cy="7087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8391" y="2318941"/>
            <a:ext cx="5272809" cy="3477875"/>
          </a:xfrm>
          <a:prstGeom prst="rect">
            <a:avLst/>
          </a:prstGeom>
        </p:spPr>
        <p:txBody>
          <a:bodyPr wrap="square">
            <a:spAutoFit/>
          </a:bodyPr>
          <a:lstStyle/>
          <a:p>
            <a:pPr algn="ctr" fontAlgn="base"/>
            <a:r>
              <a:rPr lang="en-US" sz="2000" b="1" i="0" dirty="0" err="1">
                <a:solidFill>
                  <a:schemeClr val="bg1"/>
                </a:solidFill>
                <a:effectLst/>
                <a:latin typeface="Baskerville Old Face" panose="02020602080505020303" pitchFamily="18" charset="0"/>
              </a:rPr>
              <a:t>SorceTeck</a:t>
            </a:r>
            <a:r>
              <a:rPr lang="en-US" sz="2000" b="1" i="0" dirty="0">
                <a:solidFill>
                  <a:schemeClr val="bg1"/>
                </a:solidFill>
                <a:effectLst/>
                <a:latin typeface="Baskerville Old Face" panose="02020602080505020303" pitchFamily="18" charset="0"/>
              </a:rPr>
              <a:t> Technology Group</a:t>
            </a:r>
            <a:r>
              <a:rPr lang="en-US" sz="2000" b="0" i="0" dirty="0">
                <a:solidFill>
                  <a:schemeClr val="bg1"/>
                </a:solidFill>
                <a:effectLst/>
                <a:latin typeface="Baskerville Old Face" panose="02020602080505020303" pitchFamily="18" charset="0"/>
              </a:rPr>
              <a:t>, provide you with an actionable IT infrastructure roadmap that outlines all the important goals in their journey to a better IT Infrastructure. Once we start working towards a goal in the journey, we focus our efforts of improvement equally on three distinct aspects of the IT Infrastructure: the </a:t>
            </a:r>
            <a:r>
              <a:rPr lang="en-US" sz="2000" b="1" i="0" dirty="0">
                <a:solidFill>
                  <a:schemeClr val="bg1"/>
                </a:solidFill>
                <a:effectLst/>
                <a:latin typeface="Baskerville Old Face" panose="02020602080505020303" pitchFamily="18" charset="0"/>
              </a:rPr>
              <a:t>people</a:t>
            </a:r>
            <a:r>
              <a:rPr lang="en-US" sz="2000" b="0" i="0" dirty="0">
                <a:solidFill>
                  <a:schemeClr val="bg1"/>
                </a:solidFill>
                <a:effectLst/>
                <a:latin typeface="Baskerville Old Face" panose="02020602080505020303" pitchFamily="18" charset="0"/>
              </a:rPr>
              <a:t> that are intended to benefit from the system, the </a:t>
            </a:r>
            <a:r>
              <a:rPr lang="en-US" sz="2000" b="1" i="0" dirty="0">
                <a:solidFill>
                  <a:schemeClr val="bg1"/>
                </a:solidFill>
                <a:effectLst/>
                <a:latin typeface="Baskerville Old Face" panose="02020602080505020303" pitchFamily="18" charset="0"/>
              </a:rPr>
              <a:t>processes</a:t>
            </a:r>
            <a:r>
              <a:rPr lang="en-US" sz="2000" b="0" i="0" dirty="0">
                <a:solidFill>
                  <a:schemeClr val="bg1"/>
                </a:solidFill>
                <a:effectLst/>
                <a:latin typeface="Baskerville Old Face" panose="02020602080505020303" pitchFamily="18" charset="0"/>
              </a:rPr>
              <a:t> that are intended to be managed through the system, the </a:t>
            </a:r>
            <a:r>
              <a:rPr lang="en-US" sz="2000" b="1" i="0" dirty="0">
                <a:solidFill>
                  <a:schemeClr val="bg1"/>
                </a:solidFill>
                <a:effectLst/>
                <a:latin typeface="Baskerville Old Face" panose="02020602080505020303" pitchFamily="18" charset="0"/>
              </a:rPr>
              <a:t>technology</a:t>
            </a:r>
            <a:r>
              <a:rPr lang="en-US" sz="2000" b="0" i="0" dirty="0">
                <a:solidFill>
                  <a:schemeClr val="bg1"/>
                </a:solidFill>
                <a:effectLst/>
                <a:latin typeface="Baskerville Old Face" panose="02020602080505020303" pitchFamily="18" charset="0"/>
              </a:rPr>
              <a:t> that is intended to automate the system.</a:t>
            </a:r>
          </a:p>
        </p:txBody>
      </p:sp>
      <p:pic>
        <p:nvPicPr>
          <p:cNvPr id="4" name="Picture 3">
            <a:extLst>
              <a:ext uri="{FF2B5EF4-FFF2-40B4-BE49-F238E27FC236}">
                <a16:creationId xmlns:a16="http://schemas.microsoft.com/office/drawing/2014/main" id="{1DA61E83-186B-FA6B-18DC-4C857DFA0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414" y="2099866"/>
            <a:ext cx="4986686" cy="3613439"/>
          </a:xfrm>
          <a:prstGeom prst="rect">
            <a:avLst/>
          </a:prstGeom>
        </p:spPr>
      </p:pic>
    </p:spTree>
    <p:extLst>
      <p:ext uri="{BB962C8B-B14F-4D97-AF65-F5344CB8AC3E}">
        <p14:creationId xmlns:p14="http://schemas.microsoft.com/office/powerpoint/2010/main" val="3208992736"/>
      </p:ext>
    </p:extLst>
  </p:cSld>
  <p:clrMapOvr>
    <a:masterClrMapping/>
  </p:clrMapOvr>
  <p:transition spd="slow" advTm="5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9,898 Technical Support Stock Photos - Free &amp; Royalty-Free Stock Photos  from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46379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orcetek.wpengine.com/wp-content/uploads/2022/06/Sorcetek-Logotype-Reverse-RGB-602px@144p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93" y="316489"/>
            <a:ext cx="3359570" cy="7087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8188" y="4971851"/>
            <a:ext cx="9578110" cy="1569660"/>
          </a:xfrm>
          <a:prstGeom prst="rect">
            <a:avLst/>
          </a:prstGeom>
        </p:spPr>
        <p:txBody>
          <a:bodyPr wrap="square">
            <a:spAutoFit/>
          </a:bodyPr>
          <a:lstStyle/>
          <a:p>
            <a:pPr fontAlgn="base"/>
            <a:r>
              <a:rPr lang="en-US" sz="2400" b="1" cap="all" dirty="0">
                <a:solidFill>
                  <a:schemeClr val="bg1"/>
                </a:solidFill>
                <a:latin typeface="Baskerville Old Face" panose="02020602080505020303" pitchFamily="18" charset="0"/>
              </a:rPr>
              <a:t>IT SERVICES</a:t>
            </a:r>
            <a:r>
              <a:rPr lang="en-US" sz="2400" cap="all" dirty="0">
                <a:solidFill>
                  <a:schemeClr val="bg1"/>
                </a:solidFill>
                <a:latin typeface="Baskerville Old Face" panose="02020602080505020303" pitchFamily="18" charset="0"/>
              </a:rPr>
              <a:t> </a:t>
            </a:r>
            <a:r>
              <a:rPr lang="en-US" sz="2400" b="1" cap="all" dirty="0">
                <a:solidFill>
                  <a:schemeClr val="bg1"/>
                </a:solidFill>
                <a:latin typeface="Baskerville Old Face" panose="02020602080505020303" pitchFamily="18" charset="0"/>
              </a:rPr>
              <a:t>OFFERINGS</a:t>
            </a:r>
          </a:p>
          <a:p>
            <a:pPr fontAlgn="base"/>
            <a:endParaRPr lang="en-US" sz="2400" b="1" cap="all" dirty="0">
              <a:solidFill>
                <a:srgbClr val="3598C4"/>
              </a:solidFill>
              <a:latin typeface="Baskerville Old Face" panose="02020602080505020303" pitchFamily="18" charset="0"/>
            </a:endParaRPr>
          </a:p>
          <a:p>
            <a:pPr fontAlgn="base"/>
            <a:r>
              <a:rPr lang="en-US" sz="2400" dirty="0">
                <a:solidFill>
                  <a:schemeClr val="bg1"/>
                </a:solidFill>
                <a:latin typeface="Baskerville Old Face" panose="02020602080505020303" pitchFamily="18" charset="0"/>
              </a:rPr>
              <a:t>Your business depends on reliable technology that just needs to work. We work with you to create a custom IT solution that fits your specific needs. </a:t>
            </a:r>
            <a:endParaRPr lang="en-US" sz="2400" b="0" i="0" dirty="0">
              <a:solidFill>
                <a:schemeClr val="bg1"/>
              </a:solidFill>
              <a:effectLst/>
              <a:latin typeface="Baskerville Old Face" panose="02020602080505020303" pitchFamily="18" charset="0"/>
            </a:endParaRPr>
          </a:p>
        </p:txBody>
      </p:sp>
    </p:spTree>
    <p:extLst>
      <p:ext uri="{BB962C8B-B14F-4D97-AF65-F5344CB8AC3E}">
        <p14:creationId xmlns:p14="http://schemas.microsoft.com/office/powerpoint/2010/main" val="3895249184"/>
      </p:ext>
    </p:extLst>
  </p:cSld>
  <p:clrMapOvr>
    <a:masterClrMapping/>
  </p:clrMapOvr>
  <p:transition spd="slow" advTm="5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rcetek.wpengine.com/wp-content/uploads/2022/06/Sorcetek-Logotype-Reverse-RGB-602px@144p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75" y="447119"/>
            <a:ext cx="3359570" cy="7087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51396" y="1923581"/>
            <a:ext cx="6096000" cy="954107"/>
          </a:xfrm>
          <a:prstGeom prst="rect">
            <a:avLst/>
          </a:prstGeom>
        </p:spPr>
        <p:txBody>
          <a:bodyPr>
            <a:spAutoFit/>
          </a:bodyPr>
          <a:lstStyle/>
          <a:p>
            <a:pPr algn="ctr" fontAlgn="base"/>
            <a:r>
              <a:rPr lang="en-US" sz="2800" b="1" i="0" cap="all" dirty="0">
                <a:solidFill>
                  <a:schemeClr val="bg1"/>
                </a:solidFill>
                <a:effectLst/>
                <a:latin typeface="Baskerville Old Face" panose="02020602080505020303" pitchFamily="18" charset="0"/>
              </a:rPr>
              <a:t>TOP SERVICES FOR HEALTHCARE TEAMS</a:t>
            </a:r>
          </a:p>
        </p:txBody>
      </p:sp>
      <p:sp>
        <p:nvSpPr>
          <p:cNvPr id="8" name="Oval 7">
            <a:extLst>
              <a:ext uri="{FF2B5EF4-FFF2-40B4-BE49-F238E27FC236}">
                <a16:creationId xmlns:a16="http://schemas.microsoft.com/office/drawing/2014/main" id="{6D8FA3DF-FCFD-F6AD-24A4-DE4F5C438B97}"/>
              </a:ext>
            </a:extLst>
          </p:cNvPr>
          <p:cNvSpPr/>
          <p:nvPr/>
        </p:nvSpPr>
        <p:spPr>
          <a:xfrm>
            <a:off x="990600" y="3381375"/>
            <a:ext cx="2943225" cy="1266825"/>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fontAlgn="base"/>
            <a:r>
              <a:rPr lang="en-IN" sz="2000" b="1" i="0" cap="all" dirty="0">
                <a:solidFill>
                  <a:schemeClr val="bg1"/>
                </a:solidFill>
                <a:effectLst/>
                <a:latin typeface="Baskerville Old Face" panose="02020602080505020303" pitchFamily="18" charset="0"/>
              </a:rPr>
              <a:t>IT CONSULTING</a:t>
            </a:r>
          </a:p>
        </p:txBody>
      </p:sp>
      <p:sp>
        <p:nvSpPr>
          <p:cNvPr id="10" name="Oval 9">
            <a:extLst>
              <a:ext uri="{FF2B5EF4-FFF2-40B4-BE49-F238E27FC236}">
                <a16:creationId xmlns:a16="http://schemas.microsoft.com/office/drawing/2014/main" id="{48F6AED4-9EC6-2600-3E16-9DF9AF04CE64}"/>
              </a:ext>
            </a:extLst>
          </p:cNvPr>
          <p:cNvSpPr/>
          <p:nvPr/>
        </p:nvSpPr>
        <p:spPr>
          <a:xfrm>
            <a:off x="4991100" y="3467100"/>
            <a:ext cx="2943225" cy="1266825"/>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fontAlgn="base"/>
            <a:r>
              <a:rPr lang="en-IN" sz="2000" b="1" i="0" cap="all" dirty="0">
                <a:solidFill>
                  <a:schemeClr val="bg1"/>
                </a:solidFill>
                <a:effectLst/>
                <a:latin typeface="Baskerville Old Face" panose="02020602080505020303" pitchFamily="18" charset="0"/>
              </a:rPr>
              <a:t>HIPAA COMPLIANCE</a:t>
            </a:r>
          </a:p>
        </p:txBody>
      </p:sp>
      <p:sp>
        <p:nvSpPr>
          <p:cNvPr id="11" name="Oval 10">
            <a:extLst>
              <a:ext uri="{FF2B5EF4-FFF2-40B4-BE49-F238E27FC236}">
                <a16:creationId xmlns:a16="http://schemas.microsoft.com/office/drawing/2014/main" id="{6EC91024-C24A-EB6A-A611-83650493DBBB}"/>
              </a:ext>
            </a:extLst>
          </p:cNvPr>
          <p:cNvSpPr/>
          <p:nvPr/>
        </p:nvSpPr>
        <p:spPr>
          <a:xfrm>
            <a:off x="2867025" y="4943475"/>
            <a:ext cx="2943225" cy="1266825"/>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fontAlgn="base"/>
            <a:r>
              <a:rPr lang="en-IN" sz="2000" b="1" i="0" cap="all" dirty="0">
                <a:solidFill>
                  <a:schemeClr val="bg1"/>
                </a:solidFill>
                <a:effectLst/>
                <a:latin typeface="Baskerville Old Face" panose="02020602080505020303" pitchFamily="18" charset="0"/>
              </a:rPr>
              <a:t>VIRTUAL DESKTOPS</a:t>
            </a:r>
          </a:p>
        </p:txBody>
      </p:sp>
    </p:spTree>
    <p:extLst>
      <p:ext uri="{BB962C8B-B14F-4D97-AF65-F5344CB8AC3E}">
        <p14:creationId xmlns:p14="http://schemas.microsoft.com/office/powerpoint/2010/main" val="2825998256"/>
      </p:ext>
    </p:extLst>
  </p:cSld>
  <p:clrMapOvr>
    <a:masterClrMapping/>
  </p:clrMapOvr>
  <p:transition spd="slow" advTm="5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rcetek.wpengine.com/wp-content/uploads/2022/06/Sorcetek-Logotype-Reverse-RGB-602px@144p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46" y="440314"/>
            <a:ext cx="3359570" cy="7087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5636" y="2548970"/>
            <a:ext cx="6096000" cy="3170099"/>
          </a:xfrm>
          <a:prstGeom prst="rect">
            <a:avLst/>
          </a:prstGeom>
        </p:spPr>
        <p:txBody>
          <a:bodyPr>
            <a:spAutoFit/>
          </a:bodyPr>
          <a:lstStyle/>
          <a:p>
            <a:pPr algn="l" fontAlgn="base"/>
            <a:r>
              <a:rPr lang="en-US" sz="2000" b="0" i="0" dirty="0">
                <a:solidFill>
                  <a:schemeClr val="bg1"/>
                </a:solidFill>
                <a:effectLst/>
                <a:latin typeface="Baskerville Old Face" panose="02020602080505020303" pitchFamily="18" charset="0"/>
              </a:rPr>
              <a:t>You don’t need distractions. The right technology drives your business forward, but the daily monitoring, regular maintenance and troubleshooting can be burdensome.</a:t>
            </a:r>
          </a:p>
          <a:p>
            <a:pPr algn="l" fontAlgn="base"/>
            <a:r>
              <a:rPr lang="en-US" sz="2000" b="0" i="0" dirty="0">
                <a:solidFill>
                  <a:schemeClr val="bg1"/>
                </a:solidFill>
                <a:effectLst/>
                <a:latin typeface="Baskerville Old Face" panose="02020602080505020303" pitchFamily="18" charset="0"/>
              </a:rPr>
              <a:t>We combine proactively heading problems off with solving any that arise.</a:t>
            </a:r>
          </a:p>
          <a:p>
            <a:pPr algn="l" fontAlgn="base"/>
            <a:r>
              <a:rPr lang="en-US" sz="2000" b="0" i="0" dirty="0">
                <a:solidFill>
                  <a:schemeClr val="bg1"/>
                </a:solidFill>
                <a:effectLst/>
                <a:latin typeface="Baskerville Old Face" panose="02020602080505020303" pitchFamily="18" charset="0"/>
              </a:rPr>
              <a:t>Our </a:t>
            </a:r>
            <a:r>
              <a:rPr lang="en-US" sz="2000" b="0" i="0" dirty="0">
                <a:solidFill>
                  <a:schemeClr val="bg1"/>
                </a:solidFill>
                <a:effectLst/>
                <a:latin typeface="Baskerville Old Face" panose="02020602080505020303" pitchFamily="18" charset="0"/>
                <a:hlinkClick r:id="rId3">
                  <a:extLst>
                    <a:ext uri="{A12FA001-AC4F-418D-AE19-62706E023703}">
                      <ahyp:hlinkClr xmlns:ahyp="http://schemas.microsoft.com/office/drawing/2018/hyperlinkcolor" val="tx"/>
                    </a:ext>
                  </a:extLst>
                </a:hlinkClick>
              </a:rPr>
              <a:t>support services</a:t>
            </a:r>
            <a:r>
              <a:rPr lang="en-US" sz="2000" b="0" i="0" dirty="0">
                <a:solidFill>
                  <a:schemeClr val="bg1"/>
                </a:solidFill>
                <a:effectLst/>
                <a:latin typeface="Baskerville Old Face" panose="02020602080505020303" pitchFamily="18" charset="0"/>
              </a:rPr>
              <a:t> mean we’re connected to you 24/7 so that you can focus solely on the mission and goals of your organization. Our services include taking support calls, installing software, regular maintenance, repairs, solving password issues, onboarding new employees and more.</a:t>
            </a:r>
          </a:p>
        </p:txBody>
      </p:sp>
      <p:sp>
        <p:nvSpPr>
          <p:cNvPr id="5" name="Rectangle 4"/>
          <p:cNvSpPr/>
          <p:nvPr/>
        </p:nvSpPr>
        <p:spPr>
          <a:xfrm>
            <a:off x="82261" y="1958108"/>
            <a:ext cx="6797964" cy="523220"/>
          </a:xfrm>
          <a:prstGeom prst="rect">
            <a:avLst/>
          </a:prstGeom>
        </p:spPr>
        <p:txBody>
          <a:bodyPr wrap="square">
            <a:spAutoFit/>
          </a:bodyPr>
          <a:lstStyle/>
          <a:p>
            <a:pPr algn="ctr" fontAlgn="base"/>
            <a:r>
              <a:rPr lang="en-IN" sz="2800" b="1" i="0" dirty="0">
                <a:solidFill>
                  <a:schemeClr val="bg1"/>
                </a:solidFill>
                <a:effectLst/>
                <a:latin typeface="Baskerville Old Face" panose="02020602080505020303" pitchFamily="18" charset="0"/>
              </a:rPr>
              <a:t>IT Support  &amp; Consulting</a:t>
            </a:r>
          </a:p>
        </p:txBody>
      </p:sp>
      <p:pic>
        <p:nvPicPr>
          <p:cNvPr id="2050" name="Picture 2">
            <a:extLst>
              <a:ext uri="{FF2B5EF4-FFF2-40B4-BE49-F238E27FC236}">
                <a16:creationId xmlns:a16="http://schemas.microsoft.com/office/drawing/2014/main" id="{0B835D90-A73E-4E2E-16C5-C61CFB2746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284190"/>
            <a:ext cx="5185064" cy="389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853378"/>
      </p:ext>
    </p:extLst>
  </p:cSld>
  <p:clrMapOvr>
    <a:masterClrMapping/>
  </p:clrMapOvr>
  <p:transition spd="slow" advTm="5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orcetek.wpengine.com/wp-content/uploads/2022/06/Sorcetek-Logotype-Reverse-RGB-602px@144p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65" y="735589"/>
            <a:ext cx="3359570" cy="70874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Maintenance PC Wallpapers on WallpaperDog"/>
          <p:cNvSpPr>
            <a:spLocks noChangeAspect="1" noChangeArrowheads="1"/>
          </p:cNvSpPr>
          <p:nvPr/>
        </p:nvSpPr>
        <p:spPr bwMode="auto">
          <a:xfrm>
            <a:off x="6085321" y="2718809"/>
            <a:ext cx="1603804" cy="16038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Maintenance PC Wallpapers on WallpaperD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40683" y="2844851"/>
            <a:ext cx="6096000" cy="2862322"/>
          </a:xfrm>
          <a:prstGeom prst="rect">
            <a:avLst/>
          </a:prstGeom>
        </p:spPr>
        <p:txBody>
          <a:bodyPr>
            <a:spAutoFit/>
          </a:bodyPr>
          <a:lstStyle/>
          <a:p>
            <a:pPr fontAlgn="base"/>
            <a:r>
              <a:rPr lang="en-US" sz="2000" dirty="0">
                <a:solidFill>
                  <a:schemeClr val="bg1"/>
                </a:solidFill>
                <a:latin typeface="Baskerville Old Face" panose="02020602080505020303" pitchFamily="18" charset="0"/>
              </a:rPr>
              <a:t>Hardware maintenance is the cleaning, repairing, testing and upgrading of all physical components of your computer. This includes your hard drive, internal CD and DVD, monitor, mouse, keyboard and more.</a:t>
            </a:r>
          </a:p>
          <a:p>
            <a:pPr fontAlgn="base"/>
            <a:r>
              <a:rPr lang="en-US" sz="2000" dirty="0">
                <a:solidFill>
                  <a:schemeClr val="bg1"/>
                </a:solidFill>
                <a:latin typeface="Baskerville Old Face" panose="02020602080505020303" pitchFamily="18" charset="0"/>
              </a:rPr>
              <a:t>Proper maintenance of your hardware extends the life of your computer and ensures it’s running at its most optimal. </a:t>
            </a:r>
            <a:r>
              <a:rPr lang="en-US" sz="2000" dirty="0" err="1">
                <a:solidFill>
                  <a:schemeClr val="bg1"/>
                </a:solidFill>
                <a:latin typeface="Baskerville Old Face" panose="02020602080505020303" pitchFamily="18" charset="0"/>
                <a:hlinkClick r:id="rId3">
                  <a:extLst>
                    <a:ext uri="{A12FA001-AC4F-418D-AE19-62706E023703}">
                      <ahyp:hlinkClr xmlns:ahyp="http://schemas.microsoft.com/office/drawing/2018/hyperlinkcolor" val="tx"/>
                    </a:ext>
                  </a:extLst>
                </a:hlinkClick>
              </a:rPr>
              <a:t>SorceTek’s</a:t>
            </a:r>
            <a:r>
              <a:rPr lang="en-US" sz="2000" dirty="0">
                <a:solidFill>
                  <a:schemeClr val="bg1"/>
                </a:solidFill>
                <a:latin typeface="Baskerville Old Face" panose="02020602080505020303" pitchFamily="18" charset="0"/>
                <a:hlinkClick r:id="rId3">
                  <a:extLst>
                    <a:ext uri="{A12FA001-AC4F-418D-AE19-62706E023703}">
                      <ahyp:hlinkClr xmlns:ahyp="http://schemas.microsoft.com/office/drawing/2018/hyperlinkcolor" val="tx"/>
                    </a:ext>
                  </a:extLst>
                </a:hlinkClick>
              </a:rPr>
              <a:t> hardware maintenance solutions </a:t>
            </a:r>
            <a:r>
              <a:rPr lang="en-US" sz="2000" dirty="0">
                <a:solidFill>
                  <a:schemeClr val="bg1"/>
                </a:solidFill>
                <a:latin typeface="Baskerville Old Face" panose="02020602080505020303" pitchFamily="18" charset="0"/>
              </a:rPr>
              <a:t>focus on both the system-level and physical-level health of all your computer components.</a:t>
            </a:r>
            <a:endParaRPr lang="en-US" sz="2000" b="0" i="0" dirty="0">
              <a:solidFill>
                <a:schemeClr val="bg1"/>
              </a:solidFill>
              <a:effectLst/>
              <a:latin typeface="Baskerville Old Face" panose="02020602080505020303" pitchFamily="18" charset="0"/>
            </a:endParaRPr>
          </a:p>
        </p:txBody>
      </p:sp>
      <p:sp>
        <p:nvSpPr>
          <p:cNvPr id="9" name="Rectangle 8"/>
          <p:cNvSpPr/>
          <p:nvPr/>
        </p:nvSpPr>
        <p:spPr>
          <a:xfrm>
            <a:off x="1550544" y="2122357"/>
            <a:ext cx="3127779" cy="523220"/>
          </a:xfrm>
          <a:prstGeom prst="rect">
            <a:avLst/>
          </a:prstGeom>
        </p:spPr>
        <p:txBody>
          <a:bodyPr wrap="none">
            <a:spAutoFit/>
          </a:bodyPr>
          <a:lstStyle/>
          <a:p>
            <a:pPr algn="ctr" fontAlgn="base"/>
            <a:r>
              <a:rPr lang="en-IN" sz="2800" b="1" i="0" dirty="0">
                <a:solidFill>
                  <a:schemeClr val="bg1"/>
                </a:solidFill>
                <a:effectLst/>
                <a:latin typeface="Baskerville Old Face" panose="02020602080505020303" pitchFamily="18" charset="0"/>
              </a:rPr>
              <a:t>HIPAA Compliance</a:t>
            </a:r>
          </a:p>
        </p:txBody>
      </p:sp>
      <p:pic>
        <p:nvPicPr>
          <p:cNvPr id="4098" name="Picture 2">
            <a:extLst>
              <a:ext uri="{FF2B5EF4-FFF2-40B4-BE49-F238E27FC236}">
                <a16:creationId xmlns:a16="http://schemas.microsoft.com/office/drawing/2014/main" id="{E1C7695F-DEB9-993B-914A-CE5E73B58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233" y="2923802"/>
            <a:ext cx="4983792" cy="331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87950"/>
      </p:ext>
    </p:extLst>
  </p:cSld>
  <p:clrMapOvr>
    <a:masterClrMapping/>
  </p:clrMapOvr>
  <p:transition spd="slow" advTm="5000">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469</Words>
  <Application>Microsoft Office PowerPoint</Application>
  <PresentationFormat>Widescreen</PresentationFormat>
  <Paragraphs>32</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Baskerville Old Face</vt:lpstr>
      <vt:lpstr>Bookman Old Style</vt:lpstr>
      <vt:lpstr>Calibri</vt:lpstr>
      <vt:lpstr>Calibri Light</vt:lpstr>
      <vt:lpstr>Office Theme</vt:lpstr>
      <vt:lpstr>PowerPoint Presentation</vt:lpstr>
      <vt:lpstr>Healthcare  IT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Sheikh Imraan</dc:creator>
  <cp:lastModifiedBy>Sheikh Imraan</cp:lastModifiedBy>
  <cp:revision>13</cp:revision>
  <dcterms:created xsi:type="dcterms:W3CDTF">2023-05-20T04:14:54Z</dcterms:created>
  <dcterms:modified xsi:type="dcterms:W3CDTF">2023-06-11T06:03:11Z</dcterms:modified>
</cp:coreProperties>
</file>